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8" r:id="rId6"/>
    <p:sldId id="269" r:id="rId7"/>
    <p:sldId id="270" r:id="rId8"/>
    <p:sldId id="257" r:id="rId9"/>
    <p:sldId id="258" r:id="rId10"/>
    <p:sldId id="267" r:id="rId11"/>
    <p:sldId id="261" r:id="rId12"/>
    <p:sldId id="260" r:id="rId13"/>
    <p:sldId id="262" r:id="rId14"/>
    <p:sldId id="271" r:id="rId15"/>
    <p:sldId id="273" r:id="rId16"/>
    <p:sldId id="263" r:id="rId17"/>
    <p:sldId id="272" r:id="rId18"/>
    <p:sldId id="264" r:id="rId19"/>
    <p:sldId id="265" r:id="rId20"/>
    <p:sldId id="266" r:id="rId21"/>
    <p:sldId id="25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2F67C-3CC5-4B88-AC23-5D33D66B4C72}" v="169" dt="2022-12-13T17:33:39.041"/>
    <p1510:client id="{0E48244F-D668-0281-4795-3118BD5F9951}" v="2" dt="2023-12-04T17:21:08.982"/>
    <p1510:client id="{1228ACF2-D12A-FF7D-F00F-D96E0ABDAE01}" v="36" dt="2022-01-01T21:37:32.205"/>
    <p1510:client id="{171A12D0-E282-4CC3-8B01-2AC93E3F5C01}" v="26" dt="2023-01-11T16:15:41.573"/>
    <p1510:client id="{2047B73D-C062-32D8-C3FD-070F0FBD12D6}" v="53" dt="2023-12-15T20:18:41.491"/>
    <p1510:client id="{275DAA90-0C4A-D002-A682-B50B125DB969}" v="4" dt="2023-12-04T17:20:12.251"/>
    <p1510:client id="{2B835533-8AAB-E199-6354-8FED1FD610A9}" v="22" dt="2023-12-06T21:49:11.214"/>
    <p1510:client id="{2CDEA0E8-DCE3-3C56-6772-4D8204A09B8B}" v="22" dt="2022-12-06T20:12:49.883"/>
    <p1510:client id="{2DB906F4-CEE2-4FB7-801C-92799A07C8A6}" v="35" dt="2023-01-17T18:45:41.258"/>
    <p1510:client id="{2E95509C-1DFE-4114-C190-E97703A09AB3}" v="5" dt="2023-12-19T20:27:19.115"/>
    <p1510:client id="{5377486F-B790-FDC4-FF3D-42A0DE149319}" v="14" dt="2022-01-05T14:53:03.038"/>
    <p1510:client id="{56712645-D449-93C2-C5C0-0A28C706FA27}" v="10" dt="2024-01-09T22:05:14.502"/>
    <p1510:client id="{5FA757E7-7432-420D-9C53-820853792EC3}" v="361" dt="2022-12-14T18:43:46.564"/>
    <p1510:client id="{8C437E68-ED08-7DA5-C48D-5C64A3558CF9}" v="5" dt="2022-12-06T20:05:07.719"/>
    <p1510:client id="{8F81046A-C304-4702-B2DB-40C497CEE947}" v="10" dt="2022-12-14T20:18:45.194"/>
    <p1510:client id="{A2D30028-4051-4EE4-95B1-29838146E446}" v="518" dt="2022-12-14T19:34:46.020"/>
    <p1510:client id="{ABC02FEE-A191-D9D6-2161-055BE5033859}" v="5" dt="2021-12-16T18:46:23.111"/>
    <p1510:client id="{AFEC4671-AEC4-7A7A-8116-B01B7181EED7}" v="12" dt="2023-12-04T17:27:16.026"/>
    <p1510:client id="{B8D7F67A-C395-488E-8D66-1FD6CD271C7B}" v="8" dt="2023-01-11T16:12:29.817"/>
    <p1510:client id="{C0047E7D-3DF1-4626-AA3D-D798E8A530FA}" v="19" dt="2022-12-15T21:31:26.316"/>
    <p1510:client id="{D4151C92-37C0-F4DD-FBD2-D188759FD624}" v="49" dt="2022-12-14T19:00:32.909"/>
    <p1510:client id="{E1BDE014-076C-F51A-3D1A-BBCA68BD4693}" v="27" dt="2022-12-13T17:39:04.658"/>
    <p1510:client id="{E6D8B8EB-6D40-D69B-0722-E660B17615C0}" v="85" dt="2023-12-04T19:07:45.418"/>
    <p1510:client id="{EC924CA7-F5E8-8A46-6772-BBADD8175992}" v="8" dt="2024-01-12T20:45:32.274"/>
    <p1510:client id="{ED52354A-947D-4BDB-AC1C-005F595AF1D8}" v="84" dt="2022-01-05T16:40:25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barra, Renee" userId="S::renee.ibarra@tusd1.org::6f991572-0134-4407-b4b1-1c5358f5dd42" providerId="AD" clId="Web-{AFEC4671-AEC4-7A7A-8116-B01B7181EED7}"/>
    <pc:docChg chg="modSld">
      <pc:chgData name="Ibarra, Renee" userId="S::renee.ibarra@tusd1.org::6f991572-0134-4407-b4b1-1c5358f5dd42" providerId="AD" clId="Web-{AFEC4671-AEC4-7A7A-8116-B01B7181EED7}" dt="2023-12-04T17:27:16.026" v="10" actId="20577"/>
      <pc:docMkLst>
        <pc:docMk/>
      </pc:docMkLst>
      <pc:sldChg chg="modSp">
        <pc:chgData name="Ibarra, Renee" userId="S::renee.ibarra@tusd1.org::6f991572-0134-4407-b4b1-1c5358f5dd42" providerId="AD" clId="Web-{AFEC4671-AEC4-7A7A-8116-B01B7181EED7}" dt="2023-12-04T17:27:16.026" v="10" actId="20577"/>
        <pc:sldMkLst>
          <pc:docMk/>
          <pc:sldMk cId="796744287" sldId="257"/>
        </pc:sldMkLst>
        <pc:spChg chg="mod">
          <ac:chgData name="Ibarra, Renee" userId="S::renee.ibarra@tusd1.org::6f991572-0134-4407-b4b1-1c5358f5dd42" providerId="AD" clId="Web-{AFEC4671-AEC4-7A7A-8116-B01B7181EED7}" dt="2023-12-04T17:27:16.026" v="10" actId="20577"/>
          <ac:spMkLst>
            <pc:docMk/>
            <pc:sldMk cId="796744287" sldId="257"/>
            <ac:spMk id="3" creationId="{00000000-0000-0000-0000-000000000000}"/>
          </ac:spMkLst>
        </pc:spChg>
      </pc:sldChg>
      <pc:sldChg chg="modSp">
        <pc:chgData name="Ibarra, Renee" userId="S::renee.ibarra@tusd1.org::6f991572-0134-4407-b4b1-1c5358f5dd42" providerId="AD" clId="Web-{AFEC4671-AEC4-7A7A-8116-B01B7181EED7}" dt="2023-12-04T17:26:25.822" v="1" actId="20577"/>
        <pc:sldMkLst>
          <pc:docMk/>
          <pc:sldMk cId="771711591" sldId="272"/>
        </pc:sldMkLst>
        <pc:spChg chg="mod">
          <ac:chgData name="Ibarra, Renee" userId="S::renee.ibarra@tusd1.org::6f991572-0134-4407-b4b1-1c5358f5dd42" providerId="AD" clId="Web-{AFEC4671-AEC4-7A7A-8116-B01B7181EED7}" dt="2023-12-04T17:26:25.822" v="1" actId="20577"/>
          <ac:spMkLst>
            <pc:docMk/>
            <pc:sldMk cId="771711591" sldId="272"/>
            <ac:spMk id="3" creationId="{A55DFDBE-CEFC-CBC2-B5DF-8B7D21451387}"/>
          </ac:spMkLst>
        </pc:spChg>
      </pc:sldChg>
    </pc:docChg>
  </pc:docChgLst>
  <pc:docChgLst>
    <pc:chgData name="Ibarra, Renee" userId="S::renee.ibarra@tusd1.org::6f991572-0134-4407-b4b1-1c5358f5dd42" providerId="AD" clId="Web-{EC924CA7-F5E8-8A46-6772-BBADD8175992}"/>
    <pc:docChg chg="modSld">
      <pc:chgData name="Ibarra, Renee" userId="S::renee.ibarra@tusd1.org::6f991572-0134-4407-b4b1-1c5358f5dd42" providerId="AD" clId="Web-{EC924CA7-F5E8-8A46-6772-BBADD8175992}" dt="2024-01-12T20:45:32.274" v="7" actId="20577"/>
      <pc:docMkLst>
        <pc:docMk/>
      </pc:docMkLst>
      <pc:sldChg chg="modSp">
        <pc:chgData name="Ibarra, Renee" userId="S::renee.ibarra@tusd1.org::6f991572-0134-4407-b4b1-1c5358f5dd42" providerId="AD" clId="Web-{EC924CA7-F5E8-8A46-6772-BBADD8175992}" dt="2024-01-12T20:45:32.274" v="7" actId="20577"/>
        <pc:sldMkLst>
          <pc:docMk/>
          <pc:sldMk cId="2605094439" sldId="267"/>
        </pc:sldMkLst>
        <pc:spChg chg="mod">
          <ac:chgData name="Ibarra, Renee" userId="S::renee.ibarra@tusd1.org::6f991572-0134-4407-b4b1-1c5358f5dd42" providerId="AD" clId="Web-{EC924CA7-F5E8-8A46-6772-BBADD8175992}" dt="2024-01-12T20:45:32.274" v="7" actId="20577"/>
          <ac:spMkLst>
            <pc:docMk/>
            <pc:sldMk cId="2605094439" sldId="267"/>
            <ac:spMk id="2" creationId="{BFC7A8BA-B8BC-4DE7-9227-757CABDD388E}"/>
          </ac:spMkLst>
        </pc:spChg>
      </pc:sldChg>
    </pc:docChg>
  </pc:docChgLst>
  <pc:docChgLst>
    <pc:chgData name="Mateos, Kristine" userId="S::kristine.mateos@tusd1.org::f4b45b3d-b249-483a-a4aa-700b11151b5d" providerId="AD" clId="Web-{E6D8B8EB-6D40-D69B-0722-E660B17615C0}"/>
    <pc:docChg chg="modSld">
      <pc:chgData name="Mateos, Kristine" userId="S::kristine.mateos@tusd1.org::f4b45b3d-b249-483a-a4aa-700b11151b5d" providerId="AD" clId="Web-{E6D8B8EB-6D40-D69B-0722-E660B17615C0}" dt="2023-12-04T19:07:45.418" v="75" actId="20577"/>
      <pc:docMkLst>
        <pc:docMk/>
      </pc:docMkLst>
      <pc:sldChg chg="modSp">
        <pc:chgData name="Mateos, Kristine" userId="S::kristine.mateos@tusd1.org::f4b45b3d-b249-483a-a4aa-700b11151b5d" providerId="AD" clId="Web-{E6D8B8EB-6D40-D69B-0722-E660B17615C0}" dt="2023-12-04T18:59:55.840" v="55" actId="20577"/>
        <pc:sldMkLst>
          <pc:docMk/>
          <pc:sldMk cId="796744287" sldId="257"/>
        </pc:sldMkLst>
        <pc:spChg chg="mod">
          <ac:chgData name="Mateos, Kristine" userId="S::kristine.mateos@tusd1.org::f4b45b3d-b249-483a-a4aa-700b11151b5d" providerId="AD" clId="Web-{E6D8B8EB-6D40-D69B-0722-E660B17615C0}" dt="2023-12-04T18:59:55.840" v="55" actId="20577"/>
          <ac:spMkLst>
            <pc:docMk/>
            <pc:sldMk cId="796744287" sldId="257"/>
            <ac:spMk id="3" creationId="{00000000-0000-0000-0000-000000000000}"/>
          </ac:spMkLst>
        </pc:spChg>
      </pc:sldChg>
      <pc:sldChg chg="modSp">
        <pc:chgData name="Mateos, Kristine" userId="S::kristine.mateos@tusd1.org::f4b45b3d-b249-483a-a4aa-700b11151b5d" providerId="AD" clId="Web-{E6D8B8EB-6D40-D69B-0722-E660B17615C0}" dt="2023-12-04T19:01:20.736" v="65" actId="20577"/>
        <pc:sldMkLst>
          <pc:docMk/>
          <pc:sldMk cId="4160925373" sldId="258"/>
        </pc:sldMkLst>
        <pc:spChg chg="mod">
          <ac:chgData name="Mateos, Kristine" userId="S::kristine.mateos@tusd1.org::f4b45b3d-b249-483a-a4aa-700b11151b5d" providerId="AD" clId="Web-{E6D8B8EB-6D40-D69B-0722-E660B17615C0}" dt="2023-12-04T19:01:20.736" v="65" actId="20577"/>
          <ac:spMkLst>
            <pc:docMk/>
            <pc:sldMk cId="4160925373" sldId="258"/>
            <ac:spMk id="3" creationId="{00000000-0000-0000-0000-000000000000}"/>
          </ac:spMkLst>
        </pc:spChg>
      </pc:sldChg>
      <pc:sldChg chg="modSp">
        <pc:chgData name="Mateos, Kristine" userId="S::kristine.mateos@tusd1.org::f4b45b3d-b249-483a-a4aa-700b11151b5d" providerId="AD" clId="Web-{E6D8B8EB-6D40-D69B-0722-E660B17615C0}" dt="2023-12-04T19:06:37.007" v="66" actId="20577"/>
        <pc:sldMkLst>
          <pc:docMk/>
          <pc:sldMk cId="3271292255" sldId="259"/>
        </pc:sldMkLst>
        <pc:spChg chg="mod">
          <ac:chgData name="Mateos, Kristine" userId="S::kristine.mateos@tusd1.org::f4b45b3d-b249-483a-a4aa-700b11151b5d" providerId="AD" clId="Web-{E6D8B8EB-6D40-D69B-0722-E660B17615C0}" dt="2023-12-04T19:06:37.007" v="66" actId="20577"/>
          <ac:spMkLst>
            <pc:docMk/>
            <pc:sldMk cId="3271292255" sldId="259"/>
            <ac:spMk id="3" creationId="{00000000-0000-0000-0000-000000000000}"/>
          </ac:spMkLst>
        </pc:spChg>
      </pc:sldChg>
      <pc:sldChg chg="modSp">
        <pc:chgData name="Mateos, Kristine" userId="S::kristine.mateos@tusd1.org::f4b45b3d-b249-483a-a4aa-700b11151b5d" providerId="AD" clId="Web-{E6D8B8EB-6D40-D69B-0722-E660B17615C0}" dt="2023-12-04T19:00:43.671" v="59" actId="20577"/>
        <pc:sldMkLst>
          <pc:docMk/>
          <pc:sldMk cId="1304541532" sldId="261"/>
        </pc:sldMkLst>
        <pc:spChg chg="mod">
          <ac:chgData name="Mateos, Kristine" userId="S::kristine.mateos@tusd1.org::f4b45b3d-b249-483a-a4aa-700b11151b5d" providerId="AD" clId="Web-{E6D8B8EB-6D40-D69B-0722-E660B17615C0}" dt="2023-12-04T19:00:43.671" v="59" actId="20577"/>
          <ac:spMkLst>
            <pc:docMk/>
            <pc:sldMk cId="1304541532" sldId="261"/>
            <ac:spMk id="3" creationId="{00000000-0000-0000-0000-000000000000}"/>
          </ac:spMkLst>
        </pc:spChg>
      </pc:sldChg>
      <pc:sldChg chg="modSp">
        <pc:chgData name="Mateos, Kristine" userId="S::kristine.mateos@tusd1.org::f4b45b3d-b249-483a-a4aa-700b11151b5d" providerId="AD" clId="Web-{E6D8B8EB-6D40-D69B-0722-E660B17615C0}" dt="2023-12-04T18:55:45.448" v="19" actId="20577"/>
        <pc:sldMkLst>
          <pc:docMk/>
          <pc:sldMk cId="2218137177" sldId="268"/>
        </pc:sldMkLst>
        <pc:spChg chg="mod">
          <ac:chgData name="Mateos, Kristine" userId="S::kristine.mateos@tusd1.org::f4b45b3d-b249-483a-a4aa-700b11151b5d" providerId="AD" clId="Web-{E6D8B8EB-6D40-D69B-0722-E660B17615C0}" dt="2023-12-04T18:55:45.448" v="19" actId="20577"/>
          <ac:spMkLst>
            <pc:docMk/>
            <pc:sldMk cId="2218137177" sldId="268"/>
            <ac:spMk id="3" creationId="{DF97AE30-D185-3093-BC3E-1C8FA06D9841}"/>
          </ac:spMkLst>
        </pc:spChg>
      </pc:sldChg>
      <pc:sldChg chg="modSp">
        <pc:chgData name="Mateos, Kristine" userId="S::kristine.mateos@tusd1.org::f4b45b3d-b249-483a-a4aa-700b11151b5d" providerId="AD" clId="Web-{E6D8B8EB-6D40-D69B-0722-E660B17615C0}" dt="2023-12-04T18:57:27.472" v="34" actId="20577"/>
        <pc:sldMkLst>
          <pc:docMk/>
          <pc:sldMk cId="1758468686" sldId="269"/>
        </pc:sldMkLst>
        <pc:spChg chg="mod">
          <ac:chgData name="Mateos, Kristine" userId="S::kristine.mateos@tusd1.org::f4b45b3d-b249-483a-a4aa-700b11151b5d" providerId="AD" clId="Web-{E6D8B8EB-6D40-D69B-0722-E660B17615C0}" dt="2023-12-04T18:54:44.788" v="0" actId="20577"/>
          <ac:spMkLst>
            <pc:docMk/>
            <pc:sldMk cId="1758468686" sldId="269"/>
            <ac:spMk id="2" creationId="{2F654344-BFA9-DAE0-1151-BD19A7B6D4F5}"/>
          </ac:spMkLst>
        </pc:spChg>
        <pc:spChg chg="mod">
          <ac:chgData name="Mateos, Kristine" userId="S::kristine.mateos@tusd1.org::f4b45b3d-b249-483a-a4aa-700b11151b5d" providerId="AD" clId="Web-{E6D8B8EB-6D40-D69B-0722-E660B17615C0}" dt="2023-12-04T18:57:27.472" v="34" actId="20577"/>
          <ac:spMkLst>
            <pc:docMk/>
            <pc:sldMk cId="1758468686" sldId="269"/>
            <ac:spMk id="3" creationId="{75B23378-D2B9-5AE7-A840-5EA30AF91761}"/>
          </ac:spMkLst>
        </pc:spChg>
      </pc:sldChg>
      <pc:sldChg chg="modSp">
        <pc:chgData name="Mateos, Kristine" userId="S::kristine.mateos@tusd1.org::f4b45b3d-b249-483a-a4aa-700b11151b5d" providerId="AD" clId="Web-{E6D8B8EB-6D40-D69B-0722-E660B17615C0}" dt="2023-12-04T18:58:23.990" v="45" actId="20577"/>
        <pc:sldMkLst>
          <pc:docMk/>
          <pc:sldMk cId="3633365069" sldId="270"/>
        </pc:sldMkLst>
        <pc:spChg chg="mod">
          <ac:chgData name="Mateos, Kristine" userId="S::kristine.mateos@tusd1.org::f4b45b3d-b249-483a-a4aa-700b11151b5d" providerId="AD" clId="Web-{E6D8B8EB-6D40-D69B-0722-E660B17615C0}" dt="2023-12-04T18:58:23.990" v="45" actId="20577"/>
          <ac:spMkLst>
            <pc:docMk/>
            <pc:sldMk cId="3633365069" sldId="270"/>
            <ac:spMk id="3" creationId="{55AD0363-6BD7-C6A0-504D-A51E0FEE6324}"/>
          </ac:spMkLst>
        </pc:spChg>
      </pc:sldChg>
      <pc:sldChg chg="modSp">
        <pc:chgData name="Mateos, Kristine" userId="S::kristine.mateos@tusd1.org::f4b45b3d-b249-483a-a4aa-700b11151b5d" providerId="AD" clId="Web-{E6D8B8EB-6D40-D69B-0722-E660B17615C0}" dt="2023-12-04T19:07:45.418" v="75" actId="20577"/>
        <pc:sldMkLst>
          <pc:docMk/>
          <pc:sldMk cId="4066970458" sldId="273"/>
        </pc:sldMkLst>
        <pc:spChg chg="mod">
          <ac:chgData name="Mateos, Kristine" userId="S::kristine.mateos@tusd1.org::f4b45b3d-b249-483a-a4aa-700b11151b5d" providerId="AD" clId="Web-{E6D8B8EB-6D40-D69B-0722-E660B17615C0}" dt="2023-12-04T19:07:45.418" v="75" actId="20577"/>
          <ac:spMkLst>
            <pc:docMk/>
            <pc:sldMk cId="4066970458" sldId="273"/>
            <ac:spMk id="3" creationId="{E0008011-E06E-9D8E-C9FA-598EB3545F84}"/>
          </ac:spMkLst>
        </pc:spChg>
      </pc:sldChg>
    </pc:docChg>
  </pc:docChgLst>
  <pc:docChgLst>
    <pc:chgData name="Ibarra, Renee" userId="S::renee.ibarra@tusd1.org::6f991572-0134-4407-b4b1-1c5358f5dd42" providerId="AD" clId="Web-{2E95509C-1DFE-4114-C190-E97703A09AB3}"/>
    <pc:docChg chg="modSld">
      <pc:chgData name="Ibarra, Renee" userId="S::renee.ibarra@tusd1.org::6f991572-0134-4407-b4b1-1c5358f5dd42" providerId="AD" clId="Web-{2E95509C-1DFE-4114-C190-E97703A09AB3}" dt="2023-12-19T20:27:18.896" v="3" actId="20577"/>
      <pc:docMkLst>
        <pc:docMk/>
      </pc:docMkLst>
      <pc:sldChg chg="modSp">
        <pc:chgData name="Ibarra, Renee" userId="S::renee.ibarra@tusd1.org::6f991572-0134-4407-b4b1-1c5358f5dd42" providerId="AD" clId="Web-{2E95509C-1DFE-4114-C190-E97703A09AB3}" dt="2023-12-19T20:27:18.896" v="3" actId="20577"/>
        <pc:sldMkLst>
          <pc:docMk/>
          <pc:sldMk cId="2605094439" sldId="267"/>
        </pc:sldMkLst>
        <pc:spChg chg="mod">
          <ac:chgData name="Ibarra, Renee" userId="S::renee.ibarra@tusd1.org::6f991572-0134-4407-b4b1-1c5358f5dd42" providerId="AD" clId="Web-{2E95509C-1DFE-4114-C190-E97703A09AB3}" dt="2023-12-19T20:27:18.896" v="3" actId="20577"/>
          <ac:spMkLst>
            <pc:docMk/>
            <pc:sldMk cId="2605094439" sldId="267"/>
            <ac:spMk id="2" creationId="{BFC7A8BA-B8BC-4DE7-9227-757CABDD388E}"/>
          </ac:spMkLst>
        </pc:spChg>
      </pc:sldChg>
    </pc:docChg>
  </pc:docChgLst>
  <pc:docChgLst>
    <pc:chgData name="Ibarra, Renee" userId="S::renee.ibarra@tusd1.org::6f991572-0134-4407-b4b1-1c5358f5dd42" providerId="AD" clId="Web-{2047B73D-C062-32D8-C3FD-070F0FBD12D6}"/>
    <pc:docChg chg="modSld">
      <pc:chgData name="Ibarra, Renee" userId="S::renee.ibarra@tusd1.org::6f991572-0134-4407-b4b1-1c5358f5dd42" providerId="AD" clId="Web-{2047B73D-C062-32D8-C3FD-070F0FBD12D6}" dt="2023-12-15T20:18:41.491" v="52" actId="20577"/>
      <pc:docMkLst>
        <pc:docMk/>
      </pc:docMkLst>
      <pc:sldChg chg="modSp mod setBg">
        <pc:chgData name="Ibarra, Renee" userId="S::renee.ibarra@tusd1.org::6f991572-0134-4407-b4b1-1c5358f5dd42" providerId="AD" clId="Web-{2047B73D-C062-32D8-C3FD-070F0FBD12D6}" dt="2023-12-15T20:18:41.491" v="52" actId="20577"/>
        <pc:sldMkLst>
          <pc:docMk/>
          <pc:sldMk cId="2605094439" sldId="267"/>
        </pc:sldMkLst>
        <pc:spChg chg="mod">
          <ac:chgData name="Ibarra, Renee" userId="S::renee.ibarra@tusd1.org::6f991572-0134-4407-b4b1-1c5358f5dd42" providerId="AD" clId="Web-{2047B73D-C062-32D8-C3FD-070F0FBD12D6}" dt="2023-12-15T20:18:41.491" v="52" actId="20577"/>
          <ac:spMkLst>
            <pc:docMk/>
            <pc:sldMk cId="2605094439" sldId="267"/>
            <ac:spMk id="2" creationId="{BFC7A8BA-B8BC-4DE7-9227-757CABDD388E}"/>
          </ac:spMkLst>
        </pc:spChg>
      </pc:sldChg>
    </pc:docChg>
  </pc:docChgLst>
  <pc:docChgLst>
    <pc:chgData name="Ibarra, Renee" userId="S::renee.ibarra@tusd1.org::6f991572-0134-4407-b4b1-1c5358f5dd42" providerId="AD" clId="Web-{0E48244F-D668-0281-4795-3118BD5F9951}"/>
    <pc:docChg chg="modSld sldOrd">
      <pc:chgData name="Ibarra, Renee" userId="S::renee.ibarra@tusd1.org::6f991572-0134-4407-b4b1-1c5358f5dd42" providerId="AD" clId="Web-{0E48244F-D668-0281-4795-3118BD5F9951}" dt="2023-12-04T17:21:08.982" v="1"/>
      <pc:docMkLst>
        <pc:docMk/>
      </pc:docMkLst>
      <pc:sldChg chg="ord">
        <pc:chgData name="Ibarra, Renee" userId="S::renee.ibarra@tusd1.org::6f991572-0134-4407-b4b1-1c5358f5dd42" providerId="AD" clId="Web-{0E48244F-D668-0281-4795-3118BD5F9951}" dt="2023-12-04T17:21:08.982" v="1"/>
        <pc:sldMkLst>
          <pc:docMk/>
          <pc:sldMk cId="4160925373" sldId="258"/>
        </pc:sldMkLst>
      </pc:sldChg>
      <pc:sldChg chg="modSp">
        <pc:chgData name="Ibarra, Renee" userId="S::renee.ibarra@tusd1.org::6f991572-0134-4407-b4b1-1c5358f5dd42" providerId="AD" clId="Web-{0E48244F-D668-0281-4795-3118BD5F9951}" dt="2023-12-04T17:21:08.810" v="0" actId="20577"/>
        <pc:sldMkLst>
          <pc:docMk/>
          <pc:sldMk cId="2605094439" sldId="267"/>
        </pc:sldMkLst>
        <pc:spChg chg="mod">
          <ac:chgData name="Ibarra, Renee" userId="S::renee.ibarra@tusd1.org::6f991572-0134-4407-b4b1-1c5358f5dd42" providerId="AD" clId="Web-{0E48244F-D668-0281-4795-3118BD5F9951}" dt="2023-12-04T17:21:08.810" v="0" actId="20577"/>
          <ac:spMkLst>
            <pc:docMk/>
            <pc:sldMk cId="2605094439" sldId="267"/>
            <ac:spMk id="3" creationId="{82F9A61D-3892-4AE1-A493-E31423B71C6C}"/>
          </ac:spMkLst>
        </pc:spChg>
      </pc:sldChg>
    </pc:docChg>
  </pc:docChgLst>
  <pc:docChgLst>
    <pc:chgData name="Ibarra, Renee" userId="S::renee.ibarra@tusd1.org::6f991572-0134-4407-b4b1-1c5358f5dd42" providerId="AD" clId="Web-{2B835533-8AAB-E199-6354-8FED1FD610A9}"/>
    <pc:docChg chg="modSld">
      <pc:chgData name="Ibarra, Renee" userId="S::renee.ibarra@tusd1.org::6f991572-0134-4407-b4b1-1c5358f5dd42" providerId="AD" clId="Web-{2B835533-8AAB-E199-6354-8FED1FD610A9}" dt="2023-12-06T21:49:10.808" v="19" actId="20577"/>
      <pc:docMkLst>
        <pc:docMk/>
      </pc:docMkLst>
      <pc:sldChg chg="modSp">
        <pc:chgData name="Ibarra, Renee" userId="S::renee.ibarra@tusd1.org::6f991572-0134-4407-b4b1-1c5358f5dd42" providerId="AD" clId="Web-{2B835533-8AAB-E199-6354-8FED1FD610A9}" dt="2023-12-06T21:49:10.808" v="19" actId="20577"/>
        <pc:sldMkLst>
          <pc:docMk/>
          <pc:sldMk cId="3261493534" sldId="256"/>
        </pc:sldMkLst>
        <pc:spChg chg="mod">
          <ac:chgData name="Ibarra, Renee" userId="S::renee.ibarra@tusd1.org::6f991572-0134-4407-b4b1-1c5358f5dd42" providerId="AD" clId="Web-{2B835533-8AAB-E199-6354-8FED1FD610A9}" dt="2023-12-06T21:49:10.808" v="19" actId="20577"/>
          <ac:spMkLst>
            <pc:docMk/>
            <pc:sldMk cId="3261493534" sldId="256"/>
            <ac:spMk id="3" creationId="{00000000-0000-0000-0000-000000000000}"/>
          </ac:spMkLst>
        </pc:spChg>
      </pc:sldChg>
    </pc:docChg>
  </pc:docChgLst>
  <pc:docChgLst>
    <pc:chgData name="Ibarra, Renee" userId="S::renee.ibarra@tusd1.org::6f991572-0134-4407-b4b1-1c5358f5dd42" providerId="AD" clId="Web-{56712645-D449-93C2-C5C0-0A28C706FA27}"/>
    <pc:docChg chg="modSld sldOrd">
      <pc:chgData name="Ibarra, Renee" userId="S::renee.ibarra@tusd1.org::6f991572-0134-4407-b4b1-1c5358f5dd42" providerId="AD" clId="Web-{56712645-D449-93C2-C5C0-0A28C706FA27}" dt="2024-01-09T22:05:12.393" v="7" actId="20577"/>
      <pc:docMkLst>
        <pc:docMk/>
      </pc:docMkLst>
      <pc:sldChg chg="modSp">
        <pc:chgData name="Ibarra, Renee" userId="S::renee.ibarra@tusd1.org::6f991572-0134-4407-b4b1-1c5358f5dd42" providerId="AD" clId="Web-{56712645-D449-93C2-C5C0-0A28C706FA27}" dt="2024-01-09T22:04:53.438" v="4" actId="20577"/>
        <pc:sldMkLst>
          <pc:docMk/>
          <pc:sldMk cId="796744287" sldId="257"/>
        </pc:sldMkLst>
        <pc:spChg chg="mod">
          <ac:chgData name="Ibarra, Renee" userId="S::renee.ibarra@tusd1.org::6f991572-0134-4407-b4b1-1c5358f5dd42" providerId="AD" clId="Web-{56712645-D449-93C2-C5C0-0A28C706FA27}" dt="2024-01-09T22:04:53.438" v="4" actId="20577"/>
          <ac:spMkLst>
            <pc:docMk/>
            <pc:sldMk cId="796744287" sldId="257"/>
            <ac:spMk id="3" creationId="{00000000-0000-0000-0000-000000000000}"/>
          </ac:spMkLst>
        </pc:spChg>
      </pc:sldChg>
      <pc:sldChg chg="ord">
        <pc:chgData name="Ibarra, Renee" userId="S::renee.ibarra@tusd1.org::6f991572-0134-4407-b4b1-1c5358f5dd42" providerId="AD" clId="Web-{56712645-D449-93C2-C5C0-0A28C706FA27}" dt="2024-01-09T20:24:03.264" v="0"/>
        <pc:sldMkLst>
          <pc:docMk/>
          <pc:sldMk cId="4160925373" sldId="258"/>
        </pc:sldMkLst>
      </pc:sldChg>
      <pc:sldChg chg="modSp">
        <pc:chgData name="Ibarra, Renee" userId="S::renee.ibarra@tusd1.org::6f991572-0134-4407-b4b1-1c5358f5dd42" providerId="AD" clId="Web-{56712645-D449-93C2-C5C0-0A28C706FA27}" dt="2024-01-09T20:24:21.124" v="1" actId="20577"/>
        <pc:sldMkLst>
          <pc:docMk/>
          <pc:sldMk cId="2517176402" sldId="263"/>
        </pc:sldMkLst>
        <pc:spChg chg="mod">
          <ac:chgData name="Ibarra, Renee" userId="S::renee.ibarra@tusd1.org::6f991572-0134-4407-b4b1-1c5358f5dd42" providerId="AD" clId="Web-{56712645-D449-93C2-C5C0-0A28C706FA27}" dt="2024-01-09T20:24:21.124" v="1" actId="20577"/>
          <ac:spMkLst>
            <pc:docMk/>
            <pc:sldMk cId="2517176402" sldId="263"/>
            <ac:spMk id="3" creationId="{00000000-0000-0000-0000-000000000000}"/>
          </ac:spMkLst>
        </pc:spChg>
      </pc:sldChg>
      <pc:sldChg chg="modSp">
        <pc:chgData name="Ibarra, Renee" userId="S::renee.ibarra@tusd1.org::6f991572-0134-4407-b4b1-1c5358f5dd42" providerId="AD" clId="Web-{56712645-D449-93C2-C5C0-0A28C706FA27}" dt="2024-01-09T22:05:12.393" v="7" actId="20577"/>
        <pc:sldMkLst>
          <pc:docMk/>
          <pc:sldMk cId="3986876880" sldId="264"/>
        </pc:sldMkLst>
        <pc:spChg chg="mod">
          <ac:chgData name="Ibarra, Renee" userId="S::renee.ibarra@tusd1.org::6f991572-0134-4407-b4b1-1c5358f5dd42" providerId="AD" clId="Web-{56712645-D449-93C2-C5C0-0A28C706FA27}" dt="2024-01-09T22:05:12.393" v="7" actId="20577"/>
          <ac:spMkLst>
            <pc:docMk/>
            <pc:sldMk cId="3986876880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3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9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60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52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3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94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9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8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35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1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1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8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4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4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C005F27-74D6-4F10-8B75-71E5E0C38222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425FB-544E-4CA9-9EC3-11972A15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65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ghan.hammer@tusd1.org" TargetMode="External"/><Relationship Id="rId2" Type="http://schemas.openxmlformats.org/officeDocument/2006/relationships/hyperlink" Target="mailto:Renee.Ibarra@tusd.1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abinohs.tusd1.org/Counseli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abinohs.tusd1.org/Counseli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abinohs.tusd1.org/Counseli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2024-2025 </a:t>
            </a:r>
            <a:br>
              <a:rPr lang="en-US" dirty="0"/>
            </a:br>
            <a:r>
              <a:rPr lang="en-US" dirty="0"/>
              <a:t>Course Registration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872" y="5073713"/>
            <a:ext cx="8825658" cy="8614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Mrs. Ibarra L-Z                               Mrs. Mateos A-K</a:t>
            </a:r>
          </a:p>
          <a:p>
            <a:r>
              <a:rPr lang="en-US" dirty="0">
                <a:hlinkClick r:id="rId2"/>
              </a:rPr>
              <a:t>Renee.Ibarra@tusd.1org</a:t>
            </a:r>
            <a:r>
              <a:rPr lang="en-US" dirty="0"/>
              <a:t> 	  Kristine.mateos</a:t>
            </a:r>
            <a:r>
              <a:rPr lang="en-US" dirty="0">
                <a:hlinkClick r:id="rId3"/>
              </a:rPr>
              <a:t>@tusd1.org</a:t>
            </a:r>
            <a:endParaRPr lang="en-US" dirty="0"/>
          </a:p>
          <a:p>
            <a:r>
              <a:rPr lang="en-US"/>
              <a:t>584-7743                                   </a:t>
            </a:r>
            <a:r>
              <a:rPr lang="en-US" dirty="0">
                <a:latin typeface="Century Gothic"/>
              </a:rPr>
              <a:t>        </a:t>
            </a:r>
            <a:r>
              <a:rPr lang="en-US" sz="1700" dirty="0">
                <a:latin typeface="Comic Sans MS"/>
                <a:hlinkClick r:id="rId4"/>
              </a:rPr>
              <a:t>https://sabinohs.tusd1.org/Counseling</a:t>
            </a:r>
          </a:p>
        </p:txBody>
      </p:sp>
    </p:spTree>
    <p:extLst>
      <p:ext uri="{BB962C8B-B14F-4D97-AF65-F5344CB8AC3E}">
        <p14:creationId xmlns:p14="http://schemas.microsoft.com/office/powerpoint/2010/main" val="3261493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all the classes you need</a:t>
            </a:r>
          </a:p>
          <a:p>
            <a:r>
              <a:rPr lang="en-US" dirty="0"/>
              <a:t>Pick enough electives (1</a:t>
            </a:r>
            <a:r>
              <a:rPr lang="en-US" baseline="30000" dirty="0"/>
              <a:t>st</a:t>
            </a:r>
            <a:r>
              <a:rPr lang="en-US" dirty="0"/>
              <a:t> &amp; 2</a:t>
            </a:r>
            <a:r>
              <a:rPr lang="en-US" baseline="30000" dirty="0"/>
              <a:t>nd</a:t>
            </a:r>
            <a:r>
              <a:rPr lang="en-US" dirty="0"/>
              <a:t> choice)</a:t>
            </a:r>
          </a:p>
          <a:p>
            <a:r>
              <a:rPr lang="en-US" dirty="0"/>
              <a:t>Pick at least 4 alternates in case 1</a:t>
            </a:r>
            <a:r>
              <a:rPr lang="en-US" baseline="30000" dirty="0"/>
              <a:t>st</a:t>
            </a:r>
            <a:r>
              <a:rPr lang="en-US" dirty="0"/>
              <a:t> choice is not available and/or there are conflicts</a:t>
            </a:r>
          </a:p>
          <a:p>
            <a:r>
              <a:rPr lang="en-US" dirty="0"/>
              <a:t>You and a parent MUST sign Course Request </a:t>
            </a:r>
          </a:p>
          <a:p>
            <a:r>
              <a:rPr lang="en-US" dirty="0"/>
              <a:t>All classes are year-long unless otherwise noted and year-long classes CANNOT be dropped at semester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29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2BEAD-5788-3CAD-3DAD-7816DF2F4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Semester Only class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87A03-90A9-0373-F284-469715B7E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Health</a:t>
            </a:r>
          </a:p>
          <a:p>
            <a:pPr>
              <a:buClr>
                <a:srgbClr val="8AD0D6"/>
              </a:buClr>
            </a:pPr>
            <a:r>
              <a:rPr lang="en-US" dirty="0"/>
              <a:t>PE </a:t>
            </a:r>
          </a:p>
          <a:p>
            <a:pPr>
              <a:buClr>
                <a:srgbClr val="8AD0D6"/>
              </a:buClr>
            </a:pPr>
            <a:r>
              <a:rPr lang="en-US" dirty="0"/>
              <a:t>Weight Training</a:t>
            </a:r>
          </a:p>
          <a:p>
            <a:pPr>
              <a:buClr>
                <a:srgbClr val="8AD0D6"/>
              </a:buClr>
            </a:pPr>
            <a:r>
              <a:rPr lang="en-US" dirty="0"/>
              <a:t>All other classes are yearlong, so midyear changes are NOT an option</a:t>
            </a:r>
          </a:p>
          <a:p>
            <a:pPr>
              <a:buClr>
                <a:srgbClr val="8AD0D6"/>
              </a:buClr>
            </a:pPr>
            <a:r>
              <a:rPr lang="en-US" dirty="0"/>
              <a:t>Students MAY NOT change a schedule in January to start a year-long class.  At this point, the student has missed the entire first semester of the yearlong class and a request for this type of change WILL NOT be approved.</a:t>
            </a:r>
          </a:p>
        </p:txBody>
      </p:sp>
    </p:spTree>
    <p:extLst>
      <p:ext uri="{BB962C8B-B14F-4D97-AF65-F5344CB8AC3E}">
        <p14:creationId xmlns:p14="http://schemas.microsoft.com/office/powerpoint/2010/main" val="361110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63494-9A2D-32EF-B674-BF671FC7C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Request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08011-E06E-9D8E-C9FA-598EB3545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Are you selecting the correct level of class?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dirty="0"/>
              <a:t>     Does the class have prerequisites or is it a repeat?</a:t>
            </a:r>
          </a:p>
          <a:p>
            <a:pPr marL="0" indent="0">
              <a:buNone/>
            </a:pPr>
            <a:r>
              <a:rPr lang="en-US" dirty="0"/>
              <a:t>     Are you up to the challenge of any ALE class(es)?</a:t>
            </a:r>
          </a:p>
          <a:p>
            <a:pPr marL="0" indent="0">
              <a:buNone/>
            </a:pPr>
            <a:r>
              <a:rPr lang="en-US" dirty="0"/>
              <a:t>     Are you in the correct grade level for the class?</a:t>
            </a:r>
          </a:p>
          <a:p>
            <a:pPr>
              <a:buFont typeface="Wingdings" charset="2"/>
              <a:buChar char="Ø"/>
            </a:pPr>
            <a:r>
              <a:rPr lang="en-US" dirty="0"/>
              <a:t>Do you </a:t>
            </a:r>
            <a:r>
              <a:rPr lang="en-US" u="sng" dirty="0"/>
              <a:t>need</a:t>
            </a:r>
            <a:r>
              <a:rPr lang="en-US" dirty="0"/>
              <a:t> the credit to graduate? (Need vs. Want)</a:t>
            </a:r>
          </a:p>
          <a:p>
            <a:pPr>
              <a:buClr>
                <a:srgbClr val="8AD0D6"/>
              </a:buClr>
              <a:buFont typeface="Wingdings" charset="2"/>
              <a:buChar char="Ø"/>
            </a:pPr>
            <a:r>
              <a:rPr lang="en-US" dirty="0"/>
              <a:t>Do the classes align with your plan for after high school?</a:t>
            </a:r>
          </a:p>
          <a:p>
            <a:pPr>
              <a:buClr>
                <a:srgbClr val="8AD0D6"/>
              </a:buClr>
              <a:buFont typeface="Wingdings" charset="2"/>
              <a:buChar char="Ø"/>
            </a:pPr>
            <a:r>
              <a:rPr lang="en-US" dirty="0"/>
              <a:t>Fill in alternates in case there are conflicts and/or classes fill up.</a:t>
            </a:r>
          </a:p>
          <a:p>
            <a:pPr>
              <a:buClr>
                <a:srgbClr val="8AD0D6"/>
              </a:buClr>
              <a:buFont typeface="Wingdings" charset="2"/>
              <a:buChar char="Ø"/>
            </a:pPr>
            <a:r>
              <a:rPr lang="en-US" dirty="0"/>
              <a:t>Any blanks on the form mean Counselors pick your classes for you.</a:t>
            </a:r>
          </a:p>
          <a:p>
            <a:pPr>
              <a:buClr>
                <a:srgbClr val="8AD0D6"/>
              </a:buClr>
              <a:buFont typeface="Wingdings" charset="2"/>
              <a:buChar char="Ø"/>
            </a:pPr>
            <a:endParaRPr lang="en-US" dirty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97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Some students received a form over Winter Break</a:t>
            </a:r>
          </a:p>
          <a:p>
            <a:r>
              <a:rPr lang="en-US" dirty="0"/>
              <a:t>Based on PSAT Test Scores </a:t>
            </a:r>
          </a:p>
          <a:p>
            <a:r>
              <a:rPr lang="en-US" dirty="0"/>
              <a:t>Listed teachers of current AP classes</a:t>
            </a:r>
          </a:p>
          <a:p>
            <a:r>
              <a:rPr lang="en-US" dirty="0"/>
              <a:t>Recommendations for AP classes to sign up for</a:t>
            </a:r>
          </a:p>
          <a:p>
            <a:r>
              <a:rPr lang="en-US" dirty="0"/>
              <a:t>Meetings with teachers </a:t>
            </a:r>
          </a:p>
        </p:txBody>
      </p:sp>
    </p:spTree>
    <p:extLst>
      <p:ext uri="{BB962C8B-B14F-4D97-AF65-F5344CB8AC3E}">
        <p14:creationId xmlns:p14="http://schemas.microsoft.com/office/powerpoint/2010/main" val="251717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96A9B-EC9E-C86B-F0A8-AD216368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 Classes (AP, Honors &amp; Dual Enrollment)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DFDBE-CEFC-CBC2-B5DF-8B7D21451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Contract must be signed by student &amp; parent</a:t>
            </a:r>
          </a:p>
          <a:p>
            <a:pPr>
              <a:buClr>
                <a:srgbClr val="8AD0D6"/>
              </a:buClr>
            </a:pPr>
            <a:r>
              <a:rPr lang="en-US" dirty="0"/>
              <a:t>Must stay in class all year</a:t>
            </a:r>
          </a:p>
          <a:p>
            <a:pPr>
              <a:buClr>
                <a:srgbClr val="8AD0D6"/>
              </a:buClr>
            </a:pPr>
            <a:r>
              <a:rPr lang="en-US" dirty="0"/>
              <a:t>NO CLASS CHANGES</a:t>
            </a:r>
          </a:p>
          <a:p>
            <a:pPr>
              <a:buClr>
                <a:srgbClr val="8AD0D6"/>
              </a:buClr>
            </a:pPr>
            <a:r>
              <a:rPr lang="en-US" dirty="0"/>
              <a:t>Summer assignments required for AP Classes-due on first day of school</a:t>
            </a:r>
          </a:p>
          <a:p>
            <a:pPr>
              <a:buClr>
                <a:srgbClr val="8AD0D6"/>
              </a:buClr>
            </a:pPr>
            <a:r>
              <a:rPr lang="en-US" dirty="0"/>
              <a:t>AP students are expected to sign up for the AP Test in May</a:t>
            </a:r>
          </a:p>
          <a:p>
            <a:pPr>
              <a:buClr>
                <a:srgbClr val="8AD0D6"/>
              </a:buClr>
            </a:pPr>
            <a:r>
              <a:rPr lang="en-US" dirty="0"/>
              <a:t>AP test fees are currently $98 per test</a:t>
            </a:r>
          </a:p>
          <a:p>
            <a:pPr>
              <a:buClr>
                <a:srgbClr val="8AD0D6"/>
              </a:buClr>
            </a:pPr>
            <a:r>
              <a:rPr lang="en-US" dirty="0"/>
              <a:t>Your signed contract is your year-long COMMITMENT to the class you have chosen.</a:t>
            </a:r>
          </a:p>
        </p:txBody>
      </p:sp>
    </p:spTree>
    <p:extLst>
      <p:ext uri="{BB962C8B-B14F-4D97-AF65-F5344CB8AC3E}">
        <p14:creationId xmlns:p14="http://schemas.microsoft.com/office/powerpoint/2010/main" val="771711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Many classes require another class prior to enrollment to qualify</a:t>
            </a:r>
          </a:p>
          <a:p>
            <a:r>
              <a:rPr lang="en-US" dirty="0"/>
              <a:t>Without passing a necessary pre-requisite, you CANNOT enroll</a:t>
            </a:r>
          </a:p>
          <a:p>
            <a:pPr marL="0" indent="0">
              <a:buNone/>
            </a:pPr>
            <a:r>
              <a:rPr lang="en-US" dirty="0"/>
              <a:t>	Example:  Need American Sign Language 1, 2 before American </a:t>
            </a:r>
          </a:p>
          <a:p>
            <a:pPr marL="0" indent="0">
              <a:buNone/>
            </a:pPr>
            <a:r>
              <a:rPr lang="en-US" dirty="0"/>
              <a:t>     Sign Language 3, 4</a:t>
            </a:r>
          </a:p>
          <a:p>
            <a:pPr>
              <a:buFont typeface="Wingdings" charset="2"/>
              <a:buChar char="Ø"/>
            </a:pPr>
            <a:r>
              <a:rPr lang="en-US" dirty="0"/>
              <a:t>Check pre-requisites on Course Descriptions on Sabino Website:</a:t>
            </a:r>
          </a:p>
          <a:p>
            <a:pPr marL="0" indent="0">
              <a:buNone/>
            </a:pPr>
            <a:r>
              <a:rPr lang="en-US" dirty="0"/>
              <a:t>   </a:t>
            </a:r>
            <a:r>
              <a:rPr lang="en-US" sz="1200" dirty="0">
                <a:latin typeface="Comic Sans MS"/>
                <a:hlinkClick r:id="rId2"/>
              </a:rPr>
              <a:t>https://sabinohs.tusd1.org/Counseling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76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Failed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If you fail a class necessary for graduation, you must make it up in Credit Recovery, options are as follows:</a:t>
            </a:r>
          </a:p>
          <a:p>
            <a:pPr lvl="1"/>
            <a:r>
              <a:rPr lang="en-US" dirty="0"/>
              <a:t>Online with APEX-we have a before school or after school option</a:t>
            </a:r>
          </a:p>
          <a:p>
            <a:pPr marL="457200" lvl="1" indent="0">
              <a:buClr>
                <a:srgbClr val="8AD0D6"/>
              </a:buClr>
              <a:buNone/>
            </a:pPr>
            <a:r>
              <a:rPr lang="en-US" dirty="0"/>
              <a:t>     0 period meets at 7 am on all school days</a:t>
            </a:r>
          </a:p>
          <a:p>
            <a:pPr marL="457200" lvl="1" indent="0">
              <a:buNone/>
            </a:pPr>
            <a:r>
              <a:rPr lang="en-US" dirty="0"/>
              <a:t>     Period 7 meets 3:20-4:35 pm on all days except Wednesdays</a:t>
            </a:r>
          </a:p>
          <a:p>
            <a:pPr lvl="1"/>
            <a:r>
              <a:rPr lang="en-US" dirty="0"/>
              <a:t>Summer School-typically registration opens in early May</a:t>
            </a:r>
          </a:p>
          <a:p>
            <a:r>
              <a:rPr lang="en-US" dirty="0"/>
              <a:t>See your Counselor to register for classes</a:t>
            </a:r>
          </a:p>
        </p:txBody>
      </p:sp>
    </p:spTree>
    <p:extLst>
      <p:ext uri="{BB962C8B-B14F-4D97-AF65-F5344CB8AC3E}">
        <p14:creationId xmlns:p14="http://schemas.microsoft.com/office/powerpoint/2010/main" val="405147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ALE Enrollment Contract –required for all AP/Honors/Dual Enrollment Classes</a:t>
            </a:r>
          </a:p>
          <a:p>
            <a:r>
              <a:rPr lang="en-US" dirty="0"/>
              <a:t>Senior Short Schedule Request Form</a:t>
            </a:r>
          </a:p>
          <a:p>
            <a:r>
              <a:rPr lang="en-US" dirty="0"/>
              <a:t>MUST be submitted with Course Request to Counselor NO later than one week from presentation (today)</a:t>
            </a:r>
          </a:p>
        </p:txBody>
      </p:sp>
    </p:spTree>
    <p:extLst>
      <p:ext uri="{BB962C8B-B14F-4D97-AF65-F5344CB8AC3E}">
        <p14:creationId xmlns:p14="http://schemas.microsoft.com/office/powerpoint/2010/main" val="1975135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Review information with parents</a:t>
            </a:r>
          </a:p>
          <a:p>
            <a:r>
              <a:rPr lang="en-US" dirty="0"/>
              <a:t>Discuss math choice with math teacher</a:t>
            </a:r>
          </a:p>
          <a:p>
            <a:pPr>
              <a:buClr>
                <a:srgbClr val="8AD0D6"/>
              </a:buClr>
            </a:pPr>
            <a:r>
              <a:rPr lang="en-US" dirty="0"/>
              <a:t>Meet with teacher(s) for any upper-level course &amp; need signature</a:t>
            </a:r>
          </a:p>
          <a:p>
            <a:r>
              <a:rPr lang="en-US" dirty="0"/>
              <a:t>Course Request Form MUST be completed and returned in 1 week</a:t>
            </a:r>
          </a:p>
          <a:p>
            <a:pPr>
              <a:buClr>
                <a:srgbClr val="8AD0D6"/>
              </a:buClr>
            </a:pPr>
            <a:r>
              <a:rPr lang="en-US" dirty="0"/>
              <a:t>Include extra forms as needed</a:t>
            </a:r>
          </a:p>
          <a:p>
            <a:r>
              <a:rPr lang="en-US" dirty="0"/>
              <a:t>Parent MUST approve Course Request Form</a:t>
            </a:r>
          </a:p>
          <a:p>
            <a:r>
              <a:rPr lang="en-US" dirty="0"/>
              <a:t>Ask your Counselor if you have any questions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9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318A7-82F6-8FA0-BF2E-CDB409986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I do a Course Request?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7AE30-D185-3093-BC3E-1C8FA06D9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To tell Counselors what classes you want to take.</a:t>
            </a:r>
          </a:p>
          <a:p>
            <a:pPr>
              <a:buClr>
                <a:srgbClr val="8AD0D6"/>
              </a:buClr>
            </a:pPr>
            <a:r>
              <a:rPr lang="en-US" dirty="0"/>
              <a:t>We make the Master Schedule based on Course Requests.</a:t>
            </a:r>
          </a:p>
          <a:p>
            <a:pPr>
              <a:buClr>
                <a:srgbClr val="8AD0D6"/>
              </a:buClr>
            </a:pPr>
            <a:r>
              <a:rPr lang="en-US" dirty="0"/>
              <a:t>If you don't pick a class, there is not a space for you in that class.</a:t>
            </a:r>
          </a:p>
          <a:p>
            <a:pPr>
              <a:buClr>
                <a:srgbClr val="8AD0D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13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4344-BFA9-DAE0-1151-BD19A7B6D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I pick a class I don't like?</a:t>
            </a:r>
            <a:br>
              <a:rPr lang="en-US" dirty="0"/>
            </a:br>
            <a:r>
              <a:rPr lang="en-US" dirty="0"/>
              <a:t>(10-day window to make 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23378-D2B9-5AE7-A840-5EA30AF91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en-US" dirty="0"/>
          </a:p>
          <a:p>
            <a:pPr>
              <a:buClr>
                <a:srgbClr val="8AD0D6"/>
              </a:buClr>
            </a:pPr>
            <a:r>
              <a:rPr lang="en-US" dirty="0"/>
              <a:t>At the beginning of the year (for most classes), we only have 10 days to make approved changes.</a:t>
            </a:r>
          </a:p>
          <a:p>
            <a:pPr>
              <a:buClr>
                <a:srgbClr val="8AD0D6"/>
              </a:buClr>
            </a:pPr>
            <a:r>
              <a:rPr lang="en-US" dirty="0"/>
              <a:t>Must see Counselor to discuss concerns</a:t>
            </a:r>
          </a:p>
          <a:p>
            <a:pPr>
              <a:buClr>
                <a:srgbClr val="8AD0D6"/>
              </a:buClr>
            </a:pPr>
            <a:r>
              <a:rPr lang="en-US" dirty="0"/>
              <a:t>If appropriate, Counselor will give a green Schedule Change Request Form. You must work with teachers &amp; teachers sign approval</a:t>
            </a:r>
          </a:p>
          <a:p>
            <a:pPr>
              <a:buClr>
                <a:srgbClr val="8AD0D6"/>
              </a:buClr>
            </a:pPr>
            <a:r>
              <a:rPr lang="en-US" dirty="0"/>
              <a:t>Need parent, student, Counselor, teacher approval prior to Administrator review</a:t>
            </a:r>
          </a:p>
          <a:p>
            <a:pPr>
              <a:buClr>
                <a:srgbClr val="8AD0D6"/>
              </a:buClr>
            </a:pPr>
            <a:r>
              <a:rPr lang="en-US" dirty="0"/>
              <a:t>Not all requests are approved.</a:t>
            </a:r>
          </a:p>
          <a:p>
            <a:pPr>
              <a:buClr>
                <a:srgbClr val="8AD0D6"/>
              </a:buClr>
            </a:pPr>
            <a:r>
              <a:rPr lang="en-US" dirty="0"/>
              <a:t>We are unable to change an elective if you "changed your mind"</a:t>
            </a:r>
          </a:p>
          <a:p>
            <a:pPr>
              <a:buClr>
                <a:srgbClr val="8AD0D6"/>
              </a:buClr>
            </a:pPr>
            <a:r>
              <a:rPr lang="en-US" dirty="0"/>
              <a:t>We ask that you really consider your options prior to picking a class.</a:t>
            </a:r>
          </a:p>
          <a:p>
            <a:pPr>
              <a:buClr>
                <a:srgbClr val="8AD0D6"/>
              </a:buClr>
            </a:pPr>
            <a:r>
              <a:rPr lang="en-US" dirty="0"/>
              <a:t>Course Requests are a one-year commitment for most classes.</a:t>
            </a:r>
          </a:p>
        </p:txBody>
      </p:sp>
    </p:spTree>
    <p:extLst>
      <p:ext uri="{BB962C8B-B14F-4D97-AF65-F5344CB8AC3E}">
        <p14:creationId xmlns:p14="http://schemas.microsoft.com/office/powerpoint/2010/main" val="175846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1047C-EBEC-9438-B798-6EA758CD0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after 10 days?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D0363-6BD7-C6A0-504D-A51E0FEE6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Since you made a commitment, we are unable to make changes</a:t>
            </a:r>
          </a:p>
          <a:p>
            <a:pPr>
              <a:buClr>
                <a:srgbClr val="8AD0D6"/>
              </a:buClr>
            </a:pPr>
            <a:r>
              <a:rPr lang="en-US" dirty="0"/>
              <a:t>There is a process when a student is failing or struggling in a class.</a:t>
            </a:r>
          </a:p>
          <a:p>
            <a:pPr>
              <a:buClr>
                <a:srgbClr val="8AD0D6"/>
              </a:buClr>
            </a:pPr>
            <a:r>
              <a:rPr lang="en-US" dirty="0"/>
              <a:t>We use the Plan for Success process to support you in the class you chose: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dirty="0"/>
              <a:t>     Step 1: family meets with teacher to discuss supports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dirty="0"/>
              <a:t>     Step 2: family &amp; teacher meet with Counselor to discuss supports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en-US" dirty="0"/>
              <a:t>     Step 3: Counselor, family &amp; teacher meet with Administrator to </a:t>
            </a:r>
          </a:p>
          <a:p>
            <a:pPr marL="0" indent="0">
              <a:buNone/>
            </a:pPr>
            <a:r>
              <a:rPr lang="en-US" dirty="0"/>
              <a:t>     discuss other possible options to support student in class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6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154098"/>
            <a:ext cx="8946541" cy="5094302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2400" dirty="0">
              <a:latin typeface="Arial"/>
              <a:cs typeface="Arial"/>
            </a:endParaRPr>
          </a:p>
          <a:p>
            <a:pPr>
              <a:buClr>
                <a:srgbClr val="8AD0D6"/>
              </a:buClr>
            </a:pPr>
            <a:r>
              <a:rPr lang="en-US" sz="2400" dirty="0">
                <a:latin typeface="Arial"/>
                <a:cs typeface="Arial"/>
              </a:rPr>
              <a:t>Course Request Form/Elective Offerings</a:t>
            </a:r>
            <a:endParaRPr lang="en-US" dirty="0"/>
          </a:p>
          <a:p>
            <a:r>
              <a:rPr lang="en-US" sz="2400" dirty="0">
                <a:latin typeface="Arial"/>
                <a:cs typeface="Arial"/>
              </a:rPr>
              <a:t>Credit Check/Four Year Plan</a:t>
            </a:r>
          </a:p>
          <a:p>
            <a:r>
              <a:rPr lang="en-US" sz="2400" dirty="0">
                <a:latin typeface="Arial"/>
                <a:cs typeface="Arial"/>
              </a:rPr>
              <a:t>ALE contract/senior short schedule request form if needed</a:t>
            </a:r>
          </a:p>
          <a:p>
            <a:pPr>
              <a:buClr>
                <a:srgbClr val="8AD0D6"/>
              </a:buClr>
            </a:pPr>
            <a:r>
              <a:rPr lang="en-US" sz="2400" dirty="0">
                <a:latin typeface="Arial"/>
                <a:cs typeface="Arial"/>
              </a:rPr>
              <a:t>Honors Endorsement Criteria</a:t>
            </a:r>
          </a:p>
          <a:p>
            <a:pPr fontAlgn="base"/>
            <a:r>
              <a:rPr lang="fr-FR" sz="2400" dirty="0" err="1">
                <a:latin typeface="Arial"/>
                <a:cs typeface="Arial"/>
              </a:rPr>
              <a:t>Student</a:t>
            </a:r>
            <a:r>
              <a:rPr lang="fr-FR" sz="2400" dirty="0">
                <a:latin typeface="Arial"/>
                <a:cs typeface="Arial"/>
              </a:rPr>
              <a:t> </a:t>
            </a:r>
            <a:r>
              <a:rPr lang="fr-FR" sz="2400" dirty="0" err="1">
                <a:latin typeface="Arial"/>
                <a:cs typeface="Arial"/>
              </a:rPr>
              <a:t>Transcript</a:t>
            </a:r>
            <a:endParaRPr lang="fr-FR" sz="2400" b="0" i="0">
              <a:effectLst/>
              <a:latin typeface="Arial"/>
              <a:cs typeface="Arial"/>
            </a:endParaRPr>
          </a:p>
          <a:p>
            <a:pPr algn="l" fontAlgn="base"/>
            <a:r>
              <a:rPr lang="en-US" sz="2400" dirty="0">
                <a:latin typeface="Arial"/>
                <a:cs typeface="Arial"/>
              </a:rPr>
              <a:t>Course Descriptions on website</a:t>
            </a: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	</a:t>
            </a:r>
            <a:r>
              <a:rPr lang="en-US" sz="1200" dirty="0">
                <a:latin typeface="Comic Sans MS"/>
                <a:cs typeface="Arial"/>
                <a:hlinkClick r:id="rId2"/>
              </a:rPr>
              <a:t>https://sabinohs.tusd1.org/Counseling</a:t>
            </a:r>
            <a:endParaRPr 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charset="2"/>
              <a:buChar char="Ø"/>
            </a:pPr>
            <a:r>
              <a:rPr lang="en-US" sz="2400" dirty="0">
                <a:latin typeface="Arial"/>
                <a:cs typeface="Arial"/>
              </a:rPr>
              <a:t>Elective Fair on January 11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4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Transcript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Check for any classes you took twice=Repeat</a:t>
            </a:r>
          </a:p>
          <a:p>
            <a:r>
              <a:rPr lang="en-US" dirty="0"/>
              <a:t>Repeats are fixed manually not automatically by the computer</a:t>
            </a:r>
          </a:p>
          <a:p>
            <a:r>
              <a:rPr lang="en-US" dirty="0"/>
              <a:t>Should see all classes you have taken</a:t>
            </a:r>
          </a:p>
          <a:p>
            <a:r>
              <a:rPr lang="en-US" dirty="0"/>
              <a:t>See Counselor or Registrar with any questions</a:t>
            </a:r>
          </a:p>
          <a:p>
            <a:r>
              <a:rPr lang="en-US" dirty="0"/>
              <a:t>Used for 4-year plan and/or credit check</a:t>
            </a:r>
          </a:p>
        </p:txBody>
      </p:sp>
    </p:spTree>
    <p:extLst>
      <p:ext uri="{BB962C8B-B14F-4D97-AF65-F5344CB8AC3E}">
        <p14:creationId xmlns:p14="http://schemas.microsoft.com/office/powerpoint/2010/main" val="416092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A8BA-B8BC-4DE7-9227-757CABDD3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Classes Next Year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Jazz Band </a:t>
            </a:r>
            <a:br>
              <a:rPr lang="en-US" dirty="0"/>
            </a:br>
            <a:r>
              <a:rPr lang="en-US" dirty="0"/>
              <a:t>DE CR MA US History </a:t>
            </a:r>
            <a:br>
              <a:rPr lang="en-US" dirty="0"/>
            </a:br>
            <a:r>
              <a:rPr lang="en-US" dirty="0"/>
              <a:t>DE American History</a:t>
            </a:r>
            <a:br>
              <a:rPr lang="en-US" dirty="0"/>
            </a:br>
            <a:r>
              <a:rPr lang="en-US" dirty="0"/>
              <a:t>WRT 101S</a:t>
            </a:r>
            <a:br>
              <a:rPr lang="en-US" dirty="0"/>
            </a:br>
            <a:r>
              <a:rPr lang="en-US" dirty="0"/>
              <a:t>AP Government/AP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9A61D-3892-4AE1-A493-E31423B71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>
              <a:buClr>
                <a:srgbClr val="8AD0D6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9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Year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Shows required core classes each of the 4 high school years</a:t>
            </a:r>
          </a:p>
          <a:p>
            <a:r>
              <a:rPr lang="en-US" dirty="0"/>
              <a:t>Shows cumulative credit requirements in each subject</a:t>
            </a:r>
          </a:p>
          <a:p>
            <a:pPr marL="0" indent="0">
              <a:buNone/>
            </a:pPr>
            <a:r>
              <a:rPr lang="en-US" dirty="0"/>
              <a:t>	(note differences in High School vs. University requirements)</a:t>
            </a:r>
          </a:p>
          <a:p>
            <a:r>
              <a:rPr lang="en-US" dirty="0"/>
              <a:t>Allows room for 6 classes per year</a:t>
            </a:r>
          </a:p>
          <a:p>
            <a:pPr marL="0" indent="0">
              <a:buNone/>
            </a:pPr>
            <a:r>
              <a:rPr lang="en-US" dirty="0"/>
              <a:t>	3 electives Freshman year</a:t>
            </a:r>
          </a:p>
          <a:p>
            <a:pPr marL="0" indent="0">
              <a:buNone/>
            </a:pPr>
            <a:r>
              <a:rPr lang="en-US" dirty="0"/>
              <a:t>	2 electives Sophomore, Junior &amp; Senior year</a:t>
            </a:r>
          </a:p>
          <a:p>
            <a:r>
              <a:rPr lang="en-US" dirty="0"/>
              <a:t>Need Core classes each year: English &amp; Math</a:t>
            </a:r>
          </a:p>
          <a:p>
            <a:r>
              <a:rPr lang="en-US" dirty="0"/>
              <a:t>Need Science freshman, sophomore &amp; junior year</a:t>
            </a:r>
          </a:p>
          <a:p>
            <a:r>
              <a:rPr lang="en-US" dirty="0"/>
              <a:t>Need Social Studies sophomore, junior &amp; senior year</a:t>
            </a:r>
          </a:p>
          <a:p>
            <a:r>
              <a:rPr lang="en-US" dirty="0"/>
              <a:t>Total of 23 credits (with specifics in each subject)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54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credit for each passed semester class (x)</a:t>
            </a:r>
          </a:p>
          <a:p>
            <a:r>
              <a:rPr lang="en-US" dirty="0"/>
              <a:t>Show current classes (check mark)</a:t>
            </a:r>
          </a:p>
          <a:p>
            <a:r>
              <a:rPr lang="en-US" dirty="0"/>
              <a:t>Plan for upcoming classes</a:t>
            </a:r>
          </a:p>
          <a:p>
            <a:r>
              <a:rPr lang="en-US" dirty="0"/>
              <a:t>1 small box is 1 class or .5 credit</a:t>
            </a:r>
          </a:p>
          <a:p>
            <a:pPr marL="0" indent="0">
              <a:buNone/>
            </a:pPr>
            <a:r>
              <a:rPr lang="en-US" dirty="0"/>
              <a:t>	1 Larger box is 1 credit or 2 semesters</a:t>
            </a:r>
          </a:p>
          <a:p>
            <a:r>
              <a:rPr lang="en-US" dirty="0"/>
              <a:t>Solid boxes for subject requirements</a:t>
            </a:r>
          </a:p>
          <a:p>
            <a:r>
              <a:rPr lang="en-US" dirty="0"/>
              <a:t>Non-solid boxes to account for additional electives</a:t>
            </a:r>
          </a:p>
          <a:p>
            <a:r>
              <a:rPr lang="en-US" dirty="0"/>
              <a:t>Total credits must add up to 23</a:t>
            </a:r>
          </a:p>
          <a:p>
            <a:r>
              <a:rPr lang="en-US" dirty="0"/>
              <a:t>World language required for University but </a:t>
            </a:r>
            <a:r>
              <a:rPr lang="en-US" b="1" u="sng" dirty="0"/>
              <a:t>not</a:t>
            </a:r>
            <a:r>
              <a:rPr lang="en-US" dirty="0"/>
              <a:t> high school</a:t>
            </a:r>
          </a:p>
        </p:txBody>
      </p:sp>
    </p:spTree>
    <p:extLst>
      <p:ext uri="{BB962C8B-B14F-4D97-AF65-F5344CB8AC3E}">
        <p14:creationId xmlns:p14="http://schemas.microsoft.com/office/powerpoint/2010/main" val="32310518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967F86186408429625277D532B7C34" ma:contentTypeVersion="5" ma:contentTypeDescription="Create a new document." ma:contentTypeScope="" ma:versionID="0e2cf9731333f33b0db115af201ff359">
  <xsd:schema xmlns:xsd="http://www.w3.org/2001/XMLSchema" xmlns:xs="http://www.w3.org/2001/XMLSchema" xmlns:p="http://schemas.microsoft.com/office/2006/metadata/properties" xmlns:ns2="800f4e97-27d7-49c5-986e-78f5ba9e1007" xmlns:ns3="172cce8e-2869-4b61-a602-b51a9b743316" targetNamespace="http://schemas.microsoft.com/office/2006/metadata/properties" ma:root="true" ma:fieldsID="8117f967765844a6b2061c38a80f37df" ns2:_="" ns3:_="">
    <xsd:import namespace="800f4e97-27d7-49c5-986e-78f5ba9e1007"/>
    <xsd:import namespace="172cce8e-2869-4b61-a602-b51a9b7433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0f4e97-27d7-49c5-986e-78f5ba9e1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2cce8e-2869-4b61-a602-b51a9b7433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72cce8e-2869-4b61-a602-b51a9b743316">
      <UserInfo>
        <DisplayName>Blea, Deanne</DisplayName>
        <AccountId>74</AccountId>
        <AccountType/>
      </UserInfo>
      <UserInfo>
        <DisplayName>Deshaies, Photini</DisplayName>
        <AccountId>12</AccountId>
        <AccountType/>
      </UserInfo>
      <UserInfo>
        <DisplayName>Crookston, Elise</DisplayName>
        <AccountId>146</AccountId>
        <AccountType/>
      </UserInfo>
      <UserInfo>
        <DisplayName>Mateos, Kristine</DisplayName>
        <AccountId>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43EC507-2818-4798-983F-A10B95D085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6E5EB1-00E6-47F8-AE9C-1480185D4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0f4e97-27d7-49c5-986e-78f5ba9e1007"/>
    <ds:schemaRef ds:uri="172cce8e-2869-4b61-a602-b51a9b7433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A5AD15-09DB-4918-B93F-497B7DE9EE91}">
  <ds:schemaRefs>
    <ds:schemaRef ds:uri="http://schemas.microsoft.com/office/2006/metadata/properties"/>
    <ds:schemaRef ds:uri="http://schemas.microsoft.com/office/infopath/2007/PartnerControls"/>
    <ds:schemaRef ds:uri="172cce8e-2869-4b61-a602-b51a9b7433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467</TotalTime>
  <Words>568</Words>
  <Application>Microsoft Office PowerPoint</Application>
  <PresentationFormat>Widescreen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Ion</vt:lpstr>
      <vt:lpstr>2024-2025  Course Registration Process</vt:lpstr>
      <vt:lpstr>Why should I do a Course Request?</vt:lpstr>
      <vt:lpstr>What if I pick a class I don't like? (10-day window to make changes)</vt:lpstr>
      <vt:lpstr>What happens after 10 days?</vt:lpstr>
      <vt:lpstr>Registration Information</vt:lpstr>
      <vt:lpstr>Transcript </vt:lpstr>
      <vt:lpstr>New Classes Next Year  Jazz Band  DE CR MA US History  DE American History WRT 101S AP Government/AP Economics</vt:lpstr>
      <vt:lpstr>4 Year Plan</vt:lpstr>
      <vt:lpstr>Credit Check</vt:lpstr>
      <vt:lpstr>Course Requests</vt:lpstr>
      <vt:lpstr>Semester Only class options</vt:lpstr>
      <vt:lpstr>Course Request Considerations</vt:lpstr>
      <vt:lpstr>AP Potential</vt:lpstr>
      <vt:lpstr>ALE Classes (AP, Honors &amp; Dual Enrollment)</vt:lpstr>
      <vt:lpstr>Pre-Requisites</vt:lpstr>
      <vt:lpstr>Failed Classes</vt:lpstr>
      <vt:lpstr>Extra Forms</vt:lpstr>
      <vt:lpstr>Homework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2020-2021 Registration</dc:title>
  <dc:creator>Ibarra, Renee</dc:creator>
  <cp:lastModifiedBy>Ibarra, Renee</cp:lastModifiedBy>
  <cp:revision>379</cp:revision>
  <dcterms:created xsi:type="dcterms:W3CDTF">2020-01-14T22:20:33Z</dcterms:created>
  <dcterms:modified xsi:type="dcterms:W3CDTF">2024-01-12T20:45:33Z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0x010100F5967F86186408429625277D532B7C34</vt:lpwstr>
  </property>
</Properties>
</file>