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3"/>
  </p:sldMasterIdLst>
  <p:sldIdLst>
    <p:sldId id="256" r:id="rId4"/>
    <p:sldId id="410" r:id="rId5"/>
    <p:sldId id="412" r:id="rId6"/>
    <p:sldId id="414" r:id="rId7"/>
    <p:sldId id="419" r:id="rId8"/>
    <p:sldId id="425" r:id="rId9"/>
    <p:sldId id="427" r:id="rId10"/>
    <p:sldId id="426" r:id="rId11"/>
    <p:sldId id="260" r:id="rId12"/>
    <p:sldId id="423" r:id="rId13"/>
    <p:sldId id="422" r:id="rId14"/>
    <p:sldId id="259" r:id="rId15"/>
    <p:sldId id="424" r:id="rId16"/>
    <p:sldId id="415" r:id="rId17"/>
    <p:sldId id="261" r:id="rId18"/>
    <p:sldId id="273" r:id="rId19"/>
    <p:sldId id="418" r:id="rId20"/>
    <p:sldId id="257" r:id="rId21"/>
    <p:sldId id="406" r:id="rId22"/>
    <p:sldId id="407" r:id="rId23"/>
    <p:sldId id="409" r:id="rId24"/>
    <p:sldId id="420" r:id="rId25"/>
    <p:sldId id="421" r:id="rId26"/>
    <p:sldId id="26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4452FF-69EB-0B60-338B-3500A7444C69}" v="3" dt="2024-11-12T14:30:34.8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customXml" Target="../customXml/item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eos, Kristine" userId="S::kristine.mateos@tusd1.org::f4b45b3d-b249-483a-a4aa-700b11151b5d" providerId="AD" clId="Web-{873660DA-C332-A0F7-4ABA-9868060248EB}"/>
    <pc:docChg chg="modSld">
      <pc:chgData name="Mateos, Kristine" userId="S::kristine.mateos@tusd1.org::f4b45b3d-b249-483a-a4aa-700b11151b5d" providerId="AD" clId="Web-{873660DA-C332-A0F7-4ABA-9868060248EB}" dt="2024-09-13T17:43:26.562" v="21" actId="20577"/>
      <pc:docMkLst>
        <pc:docMk/>
      </pc:docMkLst>
      <pc:sldChg chg="modSp">
        <pc:chgData name="Mateos, Kristine" userId="S::kristine.mateos@tusd1.org::f4b45b3d-b249-483a-a4aa-700b11151b5d" providerId="AD" clId="Web-{873660DA-C332-A0F7-4ABA-9868060248EB}" dt="2024-09-13T17:38:02.563" v="8" actId="20577"/>
        <pc:sldMkLst>
          <pc:docMk/>
          <pc:sldMk cId="3537896021" sldId="410"/>
        </pc:sldMkLst>
        <pc:spChg chg="mod">
          <ac:chgData name="Mateos, Kristine" userId="S::kristine.mateos@tusd1.org::f4b45b3d-b249-483a-a4aa-700b11151b5d" providerId="AD" clId="Web-{873660DA-C332-A0F7-4ABA-9868060248EB}" dt="2024-09-13T17:38:02.563" v="8" actId="20577"/>
          <ac:spMkLst>
            <pc:docMk/>
            <pc:sldMk cId="3537896021" sldId="410"/>
            <ac:spMk id="3" creationId="{D744170A-1DC4-22D8-C68A-5109B8E6D319}"/>
          </ac:spMkLst>
        </pc:spChg>
      </pc:sldChg>
      <pc:sldChg chg="modSp">
        <pc:chgData name="Mateos, Kristine" userId="S::kristine.mateos@tusd1.org::f4b45b3d-b249-483a-a4aa-700b11151b5d" providerId="AD" clId="Web-{873660DA-C332-A0F7-4ABA-9868060248EB}" dt="2024-09-13T17:43:26.562" v="21" actId="20577"/>
        <pc:sldMkLst>
          <pc:docMk/>
          <pc:sldMk cId="1757953743" sldId="411"/>
        </pc:sldMkLst>
        <pc:spChg chg="mod">
          <ac:chgData name="Mateos, Kristine" userId="S::kristine.mateos@tusd1.org::f4b45b3d-b249-483a-a4aa-700b11151b5d" providerId="AD" clId="Web-{873660DA-C332-A0F7-4ABA-9868060248EB}" dt="2024-09-13T17:43:26.562" v="21" actId="20577"/>
          <ac:spMkLst>
            <pc:docMk/>
            <pc:sldMk cId="1757953743" sldId="411"/>
            <ac:spMk id="2" creationId="{8CCDB4F9-9764-DF28-678F-CCC21B6859FE}"/>
          </ac:spMkLst>
        </pc:spChg>
      </pc:sldChg>
    </pc:docChg>
  </pc:docChgLst>
  <pc:docChgLst>
    <pc:chgData name="Ibarra, Renee" userId="S::renee.ibarra@tusd1.org::6f991572-0134-4407-b4b1-1c5358f5dd42" providerId="AD" clId="Web-{94EAB0E2-AF92-61D9-7AAC-E27DDF2A69BE}"/>
    <pc:docChg chg="modSld">
      <pc:chgData name="Ibarra, Renee" userId="S::renee.ibarra@tusd1.org::6f991572-0134-4407-b4b1-1c5358f5dd42" providerId="AD" clId="Web-{94EAB0E2-AF92-61D9-7AAC-E27DDF2A69BE}" dt="2024-10-31T17:49:39.180" v="24" actId="20577"/>
      <pc:docMkLst>
        <pc:docMk/>
      </pc:docMkLst>
      <pc:sldChg chg="modSp">
        <pc:chgData name="Ibarra, Renee" userId="S::renee.ibarra@tusd1.org::6f991572-0134-4407-b4b1-1c5358f5dd42" providerId="AD" clId="Web-{94EAB0E2-AF92-61D9-7AAC-E27DDF2A69BE}" dt="2024-10-31T17:43:30.822" v="9" actId="20577"/>
        <pc:sldMkLst>
          <pc:docMk/>
          <pc:sldMk cId="109857222" sldId="256"/>
        </pc:sldMkLst>
        <pc:spChg chg="mod">
          <ac:chgData name="Ibarra, Renee" userId="S::renee.ibarra@tusd1.org::6f991572-0134-4407-b4b1-1c5358f5dd42" providerId="AD" clId="Web-{94EAB0E2-AF92-61D9-7AAC-E27DDF2A69BE}" dt="2024-10-31T17:43:30.822" v="9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modSp">
        <pc:chgData name="Ibarra, Renee" userId="S::renee.ibarra@tusd1.org::6f991572-0134-4407-b4b1-1c5358f5dd42" providerId="AD" clId="Web-{94EAB0E2-AF92-61D9-7AAC-E27DDF2A69BE}" dt="2024-10-31T17:43:45.807" v="11" actId="20577"/>
        <pc:sldMkLst>
          <pc:docMk/>
          <pc:sldMk cId="3537896021" sldId="410"/>
        </pc:sldMkLst>
        <pc:spChg chg="mod">
          <ac:chgData name="Ibarra, Renee" userId="S::renee.ibarra@tusd1.org::6f991572-0134-4407-b4b1-1c5358f5dd42" providerId="AD" clId="Web-{94EAB0E2-AF92-61D9-7AAC-E27DDF2A69BE}" dt="2024-10-31T17:43:45.807" v="11" actId="20577"/>
          <ac:spMkLst>
            <pc:docMk/>
            <pc:sldMk cId="3537896021" sldId="410"/>
            <ac:spMk id="3" creationId="{D744170A-1DC4-22D8-C68A-5109B8E6D319}"/>
          </ac:spMkLst>
        </pc:spChg>
      </pc:sldChg>
      <pc:sldChg chg="modSp">
        <pc:chgData name="Ibarra, Renee" userId="S::renee.ibarra@tusd1.org::6f991572-0134-4407-b4b1-1c5358f5dd42" providerId="AD" clId="Web-{94EAB0E2-AF92-61D9-7AAC-E27DDF2A69BE}" dt="2024-10-31T17:49:39.180" v="24" actId="20577"/>
        <pc:sldMkLst>
          <pc:docMk/>
          <pc:sldMk cId="2892453267" sldId="412"/>
        </pc:sldMkLst>
        <pc:spChg chg="mod">
          <ac:chgData name="Ibarra, Renee" userId="S::renee.ibarra@tusd1.org::6f991572-0134-4407-b4b1-1c5358f5dd42" providerId="AD" clId="Web-{94EAB0E2-AF92-61D9-7AAC-E27DDF2A69BE}" dt="2024-10-31T17:49:39.180" v="24" actId="20577"/>
          <ac:spMkLst>
            <pc:docMk/>
            <pc:sldMk cId="2892453267" sldId="412"/>
            <ac:spMk id="2" creationId="{4CB3271E-2B8F-CF33-208C-8F8C3C9657DD}"/>
          </ac:spMkLst>
        </pc:spChg>
      </pc:sldChg>
    </pc:docChg>
  </pc:docChgLst>
  <pc:docChgLst>
    <pc:chgData name="Mateos, Kristine" userId="S::kristine.mateos@tusd1.org::f4b45b3d-b249-483a-a4aa-700b11151b5d" providerId="AD" clId="Web-{3EFFD3D9-1912-E764-AA95-19F5F1C64A99}"/>
    <pc:docChg chg="addSld modSld sldOrd">
      <pc:chgData name="Mateos, Kristine" userId="S::kristine.mateos@tusd1.org::f4b45b3d-b249-483a-a4aa-700b11151b5d" providerId="AD" clId="Web-{3EFFD3D9-1912-E764-AA95-19F5F1C64A99}" dt="2024-09-13T17:19:55.233" v="698"/>
      <pc:docMkLst>
        <pc:docMk/>
      </pc:docMkLst>
      <pc:sldChg chg="modSp ord">
        <pc:chgData name="Mateos, Kristine" userId="S::kristine.mateos@tusd1.org::f4b45b3d-b249-483a-a4aa-700b11151b5d" providerId="AD" clId="Web-{3EFFD3D9-1912-E764-AA95-19F5F1C64A99}" dt="2024-09-13T16:17:58.495" v="168" actId="20577"/>
        <pc:sldMkLst>
          <pc:docMk/>
          <pc:sldMk cId="1098834740" sldId="257"/>
        </pc:sldMkLst>
        <pc:spChg chg="mod">
          <ac:chgData name="Mateos, Kristine" userId="S::kristine.mateos@tusd1.org::f4b45b3d-b249-483a-a4aa-700b11151b5d" providerId="AD" clId="Web-{3EFFD3D9-1912-E764-AA95-19F5F1C64A99}" dt="2024-09-13T16:17:58.495" v="168" actId="20577"/>
          <ac:spMkLst>
            <pc:docMk/>
            <pc:sldMk cId="1098834740" sldId="257"/>
            <ac:spMk id="2" creationId="{6386FF77-3E50-88E8-32F9-8099D19EFE07}"/>
          </ac:spMkLst>
        </pc:spChg>
      </pc:sldChg>
      <pc:sldChg chg="ord">
        <pc:chgData name="Mateos, Kristine" userId="S::kristine.mateos@tusd1.org::f4b45b3d-b249-483a-a4aa-700b11151b5d" providerId="AD" clId="Web-{3EFFD3D9-1912-E764-AA95-19F5F1C64A99}" dt="2024-09-13T16:12:29.940" v="56"/>
        <pc:sldMkLst>
          <pc:docMk/>
          <pc:sldMk cId="2573649653" sldId="261"/>
        </pc:sldMkLst>
      </pc:sldChg>
      <pc:sldChg chg="modSp ord">
        <pc:chgData name="Mateos, Kristine" userId="S::kristine.mateos@tusd1.org::f4b45b3d-b249-483a-a4aa-700b11151b5d" providerId="AD" clId="Web-{3EFFD3D9-1912-E764-AA95-19F5F1C64A99}" dt="2024-09-13T16:17:24.306" v="157" actId="20577"/>
        <pc:sldMkLst>
          <pc:docMk/>
          <pc:sldMk cId="568130234" sldId="272"/>
        </pc:sldMkLst>
        <pc:spChg chg="mod">
          <ac:chgData name="Mateos, Kristine" userId="S::kristine.mateos@tusd1.org::f4b45b3d-b249-483a-a4aa-700b11151b5d" providerId="AD" clId="Web-{3EFFD3D9-1912-E764-AA95-19F5F1C64A99}" dt="2024-09-13T16:17:24.306" v="157" actId="20577"/>
          <ac:spMkLst>
            <pc:docMk/>
            <pc:sldMk cId="568130234" sldId="272"/>
            <ac:spMk id="3" creationId="{12037711-C19E-9A9E-C1EF-CC4C3E63CA32}"/>
          </ac:spMkLst>
        </pc:spChg>
      </pc:sldChg>
      <pc:sldChg chg="ord">
        <pc:chgData name="Mateos, Kristine" userId="S::kristine.mateos@tusd1.org::f4b45b3d-b249-483a-a4aa-700b11151b5d" providerId="AD" clId="Web-{3EFFD3D9-1912-E764-AA95-19F5F1C64A99}" dt="2024-09-13T16:12:38.721" v="58"/>
        <pc:sldMkLst>
          <pc:docMk/>
          <pc:sldMk cId="3784772764" sldId="273"/>
        </pc:sldMkLst>
      </pc:sldChg>
      <pc:sldChg chg="modSp ord">
        <pc:chgData name="Mateos, Kristine" userId="S::kristine.mateos@tusd1.org::f4b45b3d-b249-483a-a4aa-700b11151b5d" providerId="AD" clId="Web-{3EFFD3D9-1912-E764-AA95-19F5F1C64A99}" dt="2024-09-13T16:11:27.985" v="51"/>
        <pc:sldMkLst>
          <pc:docMk/>
          <pc:sldMk cId="1989109549" sldId="406"/>
        </pc:sldMkLst>
      </pc:sldChg>
      <pc:sldChg chg="ord">
        <pc:chgData name="Mateos, Kristine" userId="S::kristine.mateos@tusd1.org::f4b45b3d-b249-483a-a4aa-700b11151b5d" providerId="AD" clId="Web-{3EFFD3D9-1912-E764-AA95-19F5F1C64A99}" dt="2024-09-13T16:11:57.533" v="53"/>
        <pc:sldMkLst>
          <pc:docMk/>
          <pc:sldMk cId="3886394377" sldId="407"/>
        </pc:sldMkLst>
      </pc:sldChg>
      <pc:sldChg chg="ord">
        <pc:chgData name="Mateos, Kristine" userId="S::kristine.mateos@tusd1.org::f4b45b3d-b249-483a-a4aa-700b11151b5d" providerId="AD" clId="Web-{3EFFD3D9-1912-E764-AA95-19F5F1C64A99}" dt="2024-09-13T16:11:42.470" v="52"/>
        <pc:sldMkLst>
          <pc:docMk/>
          <pc:sldMk cId="3577671998" sldId="408"/>
        </pc:sldMkLst>
      </pc:sldChg>
      <pc:sldChg chg="ord">
        <pc:chgData name="Mateos, Kristine" userId="S::kristine.mateos@tusd1.org::f4b45b3d-b249-483a-a4aa-700b11151b5d" providerId="AD" clId="Web-{3EFFD3D9-1912-E764-AA95-19F5F1C64A99}" dt="2024-09-13T16:12:12.736" v="54"/>
        <pc:sldMkLst>
          <pc:docMk/>
          <pc:sldMk cId="612344133" sldId="409"/>
        </pc:sldMkLst>
      </pc:sldChg>
      <pc:sldChg chg="addSp delSp modSp new mod setBg modClrScheme chgLayout">
        <pc:chgData name="Mateos, Kristine" userId="S::kristine.mateos@tusd1.org::f4b45b3d-b249-483a-a4aa-700b11151b5d" providerId="AD" clId="Web-{3EFFD3D9-1912-E764-AA95-19F5F1C64A99}" dt="2024-09-13T16:08:13.106" v="38"/>
        <pc:sldMkLst>
          <pc:docMk/>
          <pc:sldMk cId="1757953743" sldId="411"/>
        </pc:sldMkLst>
        <pc:spChg chg="mod ord">
          <ac:chgData name="Mateos, Kristine" userId="S::kristine.mateos@tusd1.org::f4b45b3d-b249-483a-a4aa-700b11151b5d" providerId="AD" clId="Web-{3EFFD3D9-1912-E764-AA95-19F5F1C64A99}" dt="2024-09-13T16:06:17.869" v="18"/>
          <ac:spMkLst>
            <pc:docMk/>
            <pc:sldMk cId="1757953743" sldId="411"/>
            <ac:spMk id="2" creationId="{8CCDB4F9-9764-DF28-678F-CCC21B6859FE}"/>
          </ac:spMkLst>
        </pc:spChg>
        <pc:spChg chg="add">
          <ac:chgData name="Mateos, Kristine" userId="S::kristine.mateos@tusd1.org::f4b45b3d-b249-483a-a4aa-700b11151b5d" providerId="AD" clId="Web-{3EFFD3D9-1912-E764-AA95-19F5F1C64A99}" dt="2024-09-13T16:06:17.869" v="18"/>
          <ac:spMkLst>
            <pc:docMk/>
            <pc:sldMk cId="1757953743" sldId="411"/>
            <ac:spMk id="20" creationId="{A3B168A7-66FE-4359-9866-CBB841A729E6}"/>
          </ac:spMkLst>
        </pc:spChg>
        <pc:picChg chg="add mod ord">
          <ac:chgData name="Mateos, Kristine" userId="S::kristine.mateos@tusd1.org::f4b45b3d-b249-483a-a4aa-700b11151b5d" providerId="AD" clId="Web-{3EFFD3D9-1912-E764-AA95-19F5F1C64A99}" dt="2024-09-13T16:06:17.869" v="18"/>
          <ac:picMkLst>
            <pc:docMk/>
            <pc:sldMk cId="1757953743" sldId="411"/>
            <ac:picMk id="5" creationId="{4365FFC4-2C36-8359-A53B-AC48181E4938}"/>
          </ac:picMkLst>
        </pc:picChg>
        <pc:picChg chg="add mod ord">
          <ac:chgData name="Mateos, Kristine" userId="S::kristine.mateos@tusd1.org::f4b45b3d-b249-483a-a4aa-700b11151b5d" providerId="AD" clId="Web-{3EFFD3D9-1912-E764-AA95-19F5F1C64A99}" dt="2024-09-13T16:08:13.106" v="38"/>
          <ac:picMkLst>
            <pc:docMk/>
            <pc:sldMk cId="1757953743" sldId="411"/>
            <ac:picMk id="6" creationId="{79CF6850-49E0-4F81-A44C-518F2E75D677}"/>
          </ac:picMkLst>
        </pc:picChg>
        <pc:cxnChg chg="add">
          <ac:chgData name="Mateos, Kristine" userId="S::kristine.mateos@tusd1.org::f4b45b3d-b249-483a-a4aa-700b11151b5d" providerId="AD" clId="Web-{3EFFD3D9-1912-E764-AA95-19F5F1C64A99}" dt="2024-09-13T16:06:17.869" v="18"/>
          <ac:cxnSpMkLst>
            <pc:docMk/>
            <pc:sldMk cId="1757953743" sldId="411"/>
            <ac:cxnSpMk id="21" creationId="{F0748755-DDBC-46D0-91EC-1212A8EE2B40}"/>
          </ac:cxnSpMkLst>
        </pc:cxnChg>
      </pc:sldChg>
      <pc:sldChg chg="addSp delSp modSp new">
        <pc:chgData name="Mateos, Kristine" userId="S::kristine.mateos@tusd1.org::f4b45b3d-b249-483a-a4aa-700b11151b5d" providerId="AD" clId="Web-{3EFFD3D9-1912-E764-AA95-19F5F1C64A99}" dt="2024-09-13T16:23:48.142" v="190" actId="20577"/>
        <pc:sldMkLst>
          <pc:docMk/>
          <pc:sldMk cId="2892453267" sldId="412"/>
        </pc:sldMkLst>
        <pc:spChg chg="mod">
          <ac:chgData name="Mateos, Kristine" userId="S::kristine.mateos@tusd1.org::f4b45b3d-b249-483a-a4aa-700b11151b5d" providerId="AD" clId="Web-{3EFFD3D9-1912-E764-AA95-19F5F1C64A99}" dt="2024-09-13T16:23:48.142" v="190" actId="20577"/>
          <ac:spMkLst>
            <pc:docMk/>
            <pc:sldMk cId="2892453267" sldId="412"/>
            <ac:spMk id="2" creationId="{4CB3271E-2B8F-CF33-208C-8F8C3C9657DD}"/>
          </ac:spMkLst>
        </pc:spChg>
        <pc:picChg chg="add mod ord">
          <ac:chgData name="Mateos, Kristine" userId="S::kristine.mateos@tusd1.org::f4b45b3d-b249-483a-a4aa-700b11151b5d" providerId="AD" clId="Web-{3EFFD3D9-1912-E764-AA95-19F5F1C64A99}" dt="2024-09-13T16:23:24.704" v="173" actId="14100"/>
          <ac:picMkLst>
            <pc:docMk/>
            <pc:sldMk cId="2892453267" sldId="412"/>
            <ac:picMk id="5" creationId="{028184D0-9C59-1110-1B7E-015AF83CB343}"/>
          </ac:picMkLst>
        </pc:picChg>
        <pc:picChg chg="add mod ord">
          <ac:chgData name="Mateos, Kristine" userId="S::kristine.mateos@tusd1.org::f4b45b3d-b249-483a-a4aa-700b11151b5d" providerId="AD" clId="Web-{3EFFD3D9-1912-E764-AA95-19F5F1C64A99}" dt="2024-09-13T16:23:15.251" v="172" actId="14100"/>
          <ac:picMkLst>
            <pc:docMk/>
            <pc:sldMk cId="2892453267" sldId="412"/>
            <ac:picMk id="6" creationId="{AAD3BB53-8AD8-FDE6-BB26-EE9C498229E5}"/>
          </ac:picMkLst>
        </pc:picChg>
      </pc:sldChg>
      <pc:sldChg chg="addSp delSp modSp new mod setBg">
        <pc:chgData name="Mateos, Kristine" userId="S::kristine.mateos@tusd1.org::f4b45b3d-b249-483a-a4aa-700b11151b5d" providerId="AD" clId="Web-{3EFFD3D9-1912-E764-AA95-19F5F1C64A99}" dt="2024-09-13T16:28:34.540" v="232"/>
        <pc:sldMkLst>
          <pc:docMk/>
          <pc:sldMk cId="3939676669" sldId="413"/>
        </pc:sldMkLst>
      </pc:sldChg>
      <pc:sldChg chg="addSp delSp modSp new mod setBg">
        <pc:chgData name="Mateos, Kristine" userId="S::kristine.mateos@tusd1.org::f4b45b3d-b249-483a-a4aa-700b11151b5d" providerId="AD" clId="Web-{3EFFD3D9-1912-E764-AA95-19F5F1C64A99}" dt="2024-09-13T16:34:05.516" v="288"/>
        <pc:sldMkLst>
          <pc:docMk/>
          <pc:sldMk cId="83342766" sldId="414"/>
        </pc:sldMkLst>
        <pc:spChg chg="mod ord">
          <ac:chgData name="Mateos, Kristine" userId="S::kristine.mateos@tusd1.org::f4b45b3d-b249-483a-a4aa-700b11151b5d" providerId="AD" clId="Web-{3EFFD3D9-1912-E764-AA95-19F5F1C64A99}" dt="2024-09-13T16:34:05.516" v="288"/>
          <ac:spMkLst>
            <pc:docMk/>
            <pc:sldMk cId="83342766" sldId="414"/>
            <ac:spMk id="2" creationId="{4AF38E21-F70D-35AC-1FC7-234A34EED151}"/>
          </ac:spMkLst>
        </pc:spChg>
        <pc:spChg chg="mod">
          <ac:chgData name="Mateos, Kristine" userId="S::kristine.mateos@tusd1.org::f4b45b3d-b249-483a-a4aa-700b11151b5d" providerId="AD" clId="Web-{3EFFD3D9-1912-E764-AA95-19F5F1C64A99}" dt="2024-09-13T16:34:05.516" v="288"/>
          <ac:spMkLst>
            <pc:docMk/>
            <pc:sldMk cId="83342766" sldId="414"/>
            <ac:spMk id="4" creationId="{40A4DE3B-9F23-827A-CAEC-8F6AF308EA6F}"/>
          </ac:spMkLst>
        </pc:spChg>
        <pc:spChg chg="add">
          <ac:chgData name="Mateos, Kristine" userId="S::kristine.mateos@tusd1.org::f4b45b3d-b249-483a-a4aa-700b11151b5d" providerId="AD" clId="Web-{3EFFD3D9-1912-E764-AA95-19F5F1C64A99}" dt="2024-09-13T16:34:05.516" v="288"/>
          <ac:spMkLst>
            <pc:docMk/>
            <pc:sldMk cId="83342766" sldId="414"/>
            <ac:spMk id="12" creationId="{7BAB60E1-3066-43D0-BDD2-96DC8AC584FC}"/>
          </ac:spMkLst>
        </pc:spChg>
        <pc:spChg chg="add">
          <ac:chgData name="Mateos, Kristine" userId="S::kristine.mateos@tusd1.org::f4b45b3d-b249-483a-a4aa-700b11151b5d" providerId="AD" clId="Web-{3EFFD3D9-1912-E764-AA95-19F5F1C64A99}" dt="2024-09-13T16:34:05.516" v="288"/>
          <ac:spMkLst>
            <pc:docMk/>
            <pc:sldMk cId="83342766" sldId="414"/>
            <ac:spMk id="14" creationId="{1A67FB93-E092-450C-8675-960F10D5CBD6}"/>
          </ac:spMkLst>
        </pc:spChg>
        <pc:picChg chg="add mod ord">
          <ac:chgData name="Mateos, Kristine" userId="S::kristine.mateos@tusd1.org::f4b45b3d-b249-483a-a4aa-700b11151b5d" providerId="AD" clId="Web-{3EFFD3D9-1912-E764-AA95-19F5F1C64A99}" dt="2024-09-13T16:34:05.516" v="288"/>
          <ac:picMkLst>
            <pc:docMk/>
            <pc:sldMk cId="83342766" sldId="414"/>
            <ac:picMk id="5" creationId="{C2FE3231-5C0B-39C0-1D09-7EA6C20E6A87}"/>
          </ac:picMkLst>
        </pc:picChg>
        <pc:cxnChg chg="add">
          <ac:chgData name="Mateos, Kristine" userId="S::kristine.mateos@tusd1.org::f4b45b3d-b249-483a-a4aa-700b11151b5d" providerId="AD" clId="Web-{3EFFD3D9-1912-E764-AA95-19F5F1C64A99}" dt="2024-09-13T16:34:05.516" v="288"/>
          <ac:cxnSpMkLst>
            <pc:docMk/>
            <pc:sldMk cId="83342766" sldId="414"/>
            <ac:cxnSpMk id="10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3EFFD3D9-1912-E764-AA95-19F5F1C64A99}" dt="2024-09-13T16:34:05.516" v="288"/>
          <ac:cxnSpMkLst>
            <pc:docMk/>
            <pc:sldMk cId="83342766" sldId="414"/>
            <ac:cxnSpMk id="16" creationId="{F0748755-DDBC-46D0-91EC-1212A8EE2B40}"/>
          </ac:cxnSpMkLst>
        </pc:cxnChg>
      </pc:sldChg>
      <pc:sldChg chg="addSp delSp modSp new mod modClrScheme chgLayout">
        <pc:chgData name="Mateos, Kristine" userId="S::kristine.mateos@tusd1.org::f4b45b3d-b249-483a-a4aa-700b11151b5d" providerId="AD" clId="Web-{3EFFD3D9-1912-E764-AA95-19F5F1C64A99}" dt="2024-09-13T16:46:51.892" v="450" actId="20577"/>
        <pc:sldMkLst>
          <pc:docMk/>
          <pc:sldMk cId="1635943322" sldId="415"/>
        </pc:sldMkLst>
        <pc:spChg chg="mod ord">
          <ac:chgData name="Mateos, Kristine" userId="S::kristine.mateos@tusd1.org::f4b45b3d-b249-483a-a4aa-700b11151b5d" providerId="AD" clId="Web-{3EFFD3D9-1912-E764-AA95-19F5F1C64A99}" dt="2024-09-13T16:46:51.892" v="450" actId="20577"/>
          <ac:spMkLst>
            <pc:docMk/>
            <pc:sldMk cId="1635943322" sldId="415"/>
            <ac:spMk id="2" creationId="{E4766F55-A0C0-DBC3-0A10-B4A45AA249DE}"/>
          </ac:spMkLst>
        </pc:spChg>
        <pc:spChg chg="mod ord">
          <ac:chgData name="Mateos, Kristine" userId="S::kristine.mateos@tusd1.org::f4b45b3d-b249-483a-a4aa-700b11151b5d" providerId="AD" clId="Web-{3EFFD3D9-1912-E764-AA95-19F5F1C64A99}" dt="2024-09-13T16:40:12.508" v="437" actId="20577"/>
          <ac:spMkLst>
            <pc:docMk/>
            <pc:sldMk cId="1635943322" sldId="415"/>
            <ac:spMk id="3" creationId="{E59C1C8C-5673-BBA3-F6F3-50390B687327}"/>
          </ac:spMkLst>
        </pc:spChg>
        <pc:picChg chg="add mod ord">
          <ac:chgData name="Mateos, Kristine" userId="S::kristine.mateos@tusd1.org::f4b45b3d-b249-483a-a4aa-700b11151b5d" providerId="AD" clId="Web-{3EFFD3D9-1912-E764-AA95-19F5F1C64A99}" dt="2024-09-13T16:42:55.606" v="438"/>
          <ac:picMkLst>
            <pc:docMk/>
            <pc:sldMk cId="1635943322" sldId="415"/>
            <ac:picMk id="5" creationId="{516E80C2-4D14-CC22-A265-20BFC3F69ECF}"/>
          </ac:picMkLst>
        </pc:picChg>
      </pc:sldChg>
      <pc:sldChg chg="addSp delSp modSp new mod setBg modClrScheme delDesignElem chgLayout">
        <pc:chgData name="Mateos, Kristine" userId="S::kristine.mateos@tusd1.org::f4b45b3d-b249-483a-a4aa-700b11151b5d" providerId="AD" clId="Web-{3EFFD3D9-1912-E764-AA95-19F5F1C64A99}" dt="2024-09-13T16:49:44.615" v="509" actId="20577"/>
        <pc:sldMkLst>
          <pc:docMk/>
          <pc:sldMk cId="396559955" sldId="416"/>
        </pc:sldMkLst>
      </pc:sldChg>
      <pc:sldChg chg="addSp delSp modSp new mod setBg">
        <pc:chgData name="Mateos, Kristine" userId="S::kristine.mateos@tusd1.org::f4b45b3d-b249-483a-a4aa-700b11151b5d" providerId="AD" clId="Web-{3EFFD3D9-1912-E764-AA95-19F5F1C64A99}" dt="2024-09-13T17:00:30.785" v="594" actId="20577"/>
        <pc:sldMkLst>
          <pc:docMk/>
          <pc:sldMk cId="1208535042" sldId="417"/>
        </pc:sldMkLst>
      </pc:sldChg>
      <pc:sldChg chg="addSp delSp modSp new mod setBg modClrScheme chgLayout">
        <pc:chgData name="Mateos, Kristine" userId="S::kristine.mateos@tusd1.org::f4b45b3d-b249-483a-a4aa-700b11151b5d" providerId="AD" clId="Web-{3EFFD3D9-1912-E764-AA95-19F5F1C64A99}" dt="2024-09-13T17:12:05.098" v="615"/>
        <pc:sldMkLst>
          <pc:docMk/>
          <pc:sldMk cId="562146172" sldId="418"/>
        </pc:sldMkLst>
        <pc:spChg chg="mod ord">
          <ac:chgData name="Mateos, Kristine" userId="S::kristine.mateos@tusd1.org::f4b45b3d-b249-483a-a4aa-700b11151b5d" providerId="AD" clId="Web-{3EFFD3D9-1912-E764-AA95-19F5F1C64A99}" dt="2024-09-13T17:11:32.613" v="613" actId="20577"/>
          <ac:spMkLst>
            <pc:docMk/>
            <pc:sldMk cId="562146172" sldId="418"/>
            <ac:spMk id="2" creationId="{82E31DDC-938E-9B3F-6EB3-4486401302C3}"/>
          </ac:spMkLst>
        </pc:spChg>
        <pc:spChg chg="add">
          <ac:chgData name="Mateos, Kristine" userId="S::kristine.mateos@tusd1.org::f4b45b3d-b249-483a-a4aa-700b11151b5d" providerId="AD" clId="Web-{3EFFD3D9-1912-E764-AA95-19F5F1C64A99}" dt="2024-09-13T17:12:05.098" v="615"/>
          <ac:spMkLst>
            <pc:docMk/>
            <pc:sldMk cId="562146172" sldId="418"/>
            <ac:spMk id="30" creationId="{511C99DC-C3C5-4EBE-91DD-345109C3D6E0}"/>
          </ac:spMkLst>
        </pc:spChg>
        <pc:picChg chg="add mod ord">
          <ac:chgData name="Mateos, Kristine" userId="S::kristine.mateos@tusd1.org::f4b45b3d-b249-483a-a4aa-700b11151b5d" providerId="AD" clId="Web-{3EFFD3D9-1912-E764-AA95-19F5F1C64A99}" dt="2024-09-13T17:11:29.269" v="612"/>
          <ac:picMkLst>
            <pc:docMk/>
            <pc:sldMk cId="562146172" sldId="418"/>
            <ac:picMk id="5" creationId="{CEC8FDB0-66DC-2F88-1678-A17701386C12}"/>
          </ac:picMkLst>
        </pc:picChg>
        <pc:cxnChg chg="add">
          <ac:chgData name="Mateos, Kristine" userId="S::kristine.mateos@tusd1.org::f4b45b3d-b249-483a-a4aa-700b11151b5d" providerId="AD" clId="Web-{3EFFD3D9-1912-E764-AA95-19F5F1C64A99}" dt="2024-09-13T17:12:05.098" v="615"/>
          <ac:cxnSpMkLst>
            <pc:docMk/>
            <pc:sldMk cId="562146172" sldId="418"/>
            <ac:cxnSpMk id="28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3EFFD3D9-1912-E764-AA95-19F5F1C64A99}" dt="2024-09-13T17:12:05.098" v="615"/>
          <ac:cxnSpMkLst>
            <pc:docMk/>
            <pc:sldMk cId="562146172" sldId="418"/>
            <ac:cxnSpMk id="32" creationId="{B0AA360F-DECB-4836-8FB6-22C4BC3FB02D}"/>
          </ac:cxnSpMkLst>
        </pc:cxnChg>
      </pc:sldChg>
      <pc:sldChg chg="addSp delSp modSp new mod ord setBg modClrScheme chgLayout">
        <pc:chgData name="Mateos, Kristine" userId="S::kristine.mateos@tusd1.org::f4b45b3d-b249-483a-a4aa-700b11151b5d" providerId="AD" clId="Web-{3EFFD3D9-1912-E764-AA95-19F5F1C64A99}" dt="2024-09-13T17:16:06.322" v="651"/>
        <pc:sldMkLst>
          <pc:docMk/>
          <pc:sldMk cId="628551388" sldId="419"/>
        </pc:sldMkLst>
        <pc:spChg chg="mod ord">
          <ac:chgData name="Mateos, Kristine" userId="S::kristine.mateos@tusd1.org::f4b45b3d-b249-483a-a4aa-700b11151b5d" providerId="AD" clId="Web-{3EFFD3D9-1912-E764-AA95-19F5F1C64A99}" dt="2024-09-13T17:15:15.039" v="650" actId="20577"/>
          <ac:spMkLst>
            <pc:docMk/>
            <pc:sldMk cId="628551388" sldId="419"/>
            <ac:spMk id="2" creationId="{D288F40D-A098-BC3C-53D4-98DFEFA21112}"/>
          </ac:spMkLst>
        </pc:spChg>
        <pc:spChg chg="add">
          <ac:chgData name="Mateos, Kristine" userId="S::kristine.mateos@tusd1.org::f4b45b3d-b249-483a-a4aa-700b11151b5d" providerId="AD" clId="Web-{3EFFD3D9-1912-E764-AA95-19F5F1C64A99}" dt="2024-09-13T17:14:39.367" v="634"/>
          <ac:spMkLst>
            <pc:docMk/>
            <pc:sldMk cId="628551388" sldId="419"/>
            <ac:spMk id="7" creationId="{511C99DC-C3C5-4EBE-91DD-345109C3D6E0}"/>
          </ac:spMkLst>
        </pc:spChg>
        <pc:picChg chg="add mod ord">
          <ac:chgData name="Mateos, Kristine" userId="S::kristine.mateos@tusd1.org::f4b45b3d-b249-483a-a4aa-700b11151b5d" providerId="AD" clId="Web-{3EFFD3D9-1912-E764-AA95-19F5F1C64A99}" dt="2024-09-13T17:14:39.367" v="634"/>
          <ac:picMkLst>
            <pc:docMk/>
            <pc:sldMk cId="628551388" sldId="419"/>
            <ac:picMk id="5" creationId="{A915A586-8B9B-ED0A-F14F-35E754768E87}"/>
          </ac:picMkLst>
        </pc:picChg>
        <pc:cxnChg chg="add">
          <ac:chgData name="Mateos, Kristine" userId="S::kristine.mateos@tusd1.org::f4b45b3d-b249-483a-a4aa-700b11151b5d" providerId="AD" clId="Web-{3EFFD3D9-1912-E764-AA95-19F5F1C64A99}" dt="2024-09-13T17:14:39.367" v="634"/>
          <ac:cxnSpMkLst>
            <pc:docMk/>
            <pc:sldMk cId="628551388" sldId="419"/>
            <ac:cxnSpMk id="8" creationId="{B0AA360F-DECB-4836-8FB6-22C4BC3FB02D}"/>
          </ac:cxnSpMkLst>
        </pc:cxnChg>
        <pc:cxnChg chg="add">
          <ac:chgData name="Mateos, Kristine" userId="S::kristine.mateos@tusd1.org::f4b45b3d-b249-483a-a4aa-700b11151b5d" providerId="AD" clId="Web-{3EFFD3D9-1912-E764-AA95-19F5F1C64A99}" dt="2024-09-13T17:14:39.367" v="634"/>
          <ac:cxnSpMkLst>
            <pc:docMk/>
            <pc:sldMk cId="628551388" sldId="419"/>
            <ac:cxnSpMk id="10" creationId="{D8689CE0-64D2-447C-9C1F-872D111D8AC3}"/>
          </ac:cxnSpMkLst>
        </pc:cxnChg>
      </pc:sldChg>
      <pc:sldChg chg="addSp delSp modSp new mod setBg">
        <pc:chgData name="Mateos, Kristine" userId="S::kristine.mateos@tusd1.org::f4b45b3d-b249-483a-a4aa-700b11151b5d" providerId="AD" clId="Web-{3EFFD3D9-1912-E764-AA95-19F5F1C64A99}" dt="2024-09-13T17:18:38.747" v="681"/>
        <pc:sldMkLst>
          <pc:docMk/>
          <pc:sldMk cId="367187960" sldId="420"/>
        </pc:sldMkLst>
        <pc:spChg chg="mod ord">
          <ac:chgData name="Mateos, Kristine" userId="S::kristine.mateos@tusd1.org::f4b45b3d-b249-483a-a4aa-700b11151b5d" providerId="AD" clId="Web-{3EFFD3D9-1912-E764-AA95-19F5F1C64A99}" dt="2024-09-13T17:18:38.747" v="681"/>
          <ac:spMkLst>
            <pc:docMk/>
            <pc:sldMk cId="367187960" sldId="420"/>
            <ac:spMk id="2" creationId="{6A003EE3-49DC-40C0-92A3-CA934DF4E2AA}"/>
          </ac:spMkLst>
        </pc:spChg>
        <pc:spChg chg="add">
          <ac:chgData name="Mateos, Kristine" userId="S::kristine.mateos@tusd1.org::f4b45b3d-b249-483a-a4aa-700b11151b5d" providerId="AD" clId="Web-{3EFFD3D9-1912-E764-AA95-19F5F1C64A99}" dt="2024-09-13T17:18:38.747" v="681"/>
          <ac:spMkLst>
            <pc:docMk/>
            <pc:sldMk cId="367187960" sldId="420"/>
            <ac:spMk id="11" creationId="{47DDD5C6-582A-4ED0-A2B2-01007B337089}"/>
          </ac:spMkLst>
        </pc:spChg>
        <pc:spChg chg="add">
          <ac:chgData name="Mateos, Kristine" userId="S::kristine.mateos@tusd1.org::f4b45b3d-b249-483a-a4aa-700b11151b5d" providerId="AD" clId="Web-{3EFFD3D9-1912-E764-AA95-19F5F1C64A99}" dt="2024-09-13T17:18:38.747" v="681"/>
          <ac:spMkLst>
            <pc:docMk/>
            <pc:sldMk cId="367187960" sldId="420"/>
            <ac:spMk id="13" creationId="{C5480330-D626-4BB1-A072-22D07F7C66BE}"/>
          </ac:spMkLst>
        </pc:spChg>
        <pc:spChg chg="add">
          <ac:chgData name="Mateos, Kristine" userId="S::kristine.mateos@tusd1.org::f4b45b3d-b249-483a-a4aa-700b11151b5d" providerId="AD" clId="Web-{3EFFD3D9-1912-E764-AA95-19F5F1C64A99}" dt="2024-09-13T17:18:38.747" v="681"/>
          <ac:spMkLst>
            <pc:docMk/>
            <pc:sldMk cId="367187960" sldId="420"/>
            <ac:spMk id="15" creationId="{76D82CD3-3F7A-45BD-8A7F-2C5662B57BEC}"/>
          </ac:spMkLst>
        </pc:spChg>
        <pc:picChg chg="add mod ord">
          <ac:chgData name="Mateos, Kristine" userId="S::kristine.mateos@tusd1.org::f4b45b3d-b249-483a-a4aa-700b11151b5d" providerId="AD" clId="Web-{3EFFD3D9-1912-E764-AA95-19F5F1C64A99}" dt="2024-09-13T17:18:38.747" v="681"/>
          <ac:picMkLst>
            <pc:docMk/>
            <pc:sldMk cId="367187960" sldId="420"/>
            <ac:picMk id="4" creationId="{778AC2DA-A67E-3DAD-1E8D-D8BACDE7AE67}"/>
          </ac:picMkLst>
        </pc:picChg>
        <pc:cxnChg chg="add">
          <ac:chgData name="Mateos, Kristine" userId="S::kristine.mateos@tusd1.org::f4b45b3d-b249-483a-a4aa-700b11151b5d" providerId="AD" clId="Web-{3EFFD3D9-1912-E764-AA95-19F5F1C64A99}" dt="2024-09-13T17:18:38.747" v="681"/>
          <ac:cxnSpMkLst>
            <pc:docMk/>
            <pc:sldMk cId="367187960" sldId="420"/>
            <ac:cxnSpMk id="9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3EFFD3D9-1912-E764-AA95-19F5F1C64A99}" dt="2024-09-13T17:18:38.747" v="681"/>
          <ac:cxnSpMkLst>
            <pc:docMk/>
            <pc:sldMk cId="367187960" sldId="420"/>
            <ac:cxnSpMk id="17" creationId="{CFA49A52-5015-434E-A9B4-E3B97DB8B4ED}"/>
          </ac:cxnSpMkLst>
        </pc:cxnChg>
      </pc:sldChg>
      <pc:sldChg chg="addSp delSp modSp new mod setBg">
        <pc:chgData name="Mateos, Kristine" userId="S::kristine.mateos@tusd1.org::f4b45b3d-b249-483a-a4aa-700b11151b5d" providerId="AD" clId="Web-{3EFFD3D9-1912-E764-AA95-19F5F1C64A99}" dt="2024-09-13T17:19:55.233" v="698"/>
        <pc:sldMkLst>
          <pc:docMk/>
          <pc:sldMk cId="4205659438" sldId="421"/>
        </pc:sldMkLst>
        <pc:spChg chg="mod ord">
          <ac:chgData name="Mateos, Kristine" userId="S::kristine.mateos@tusd1.org::f4b45b3d-b249-483a-a4aa-700b11151b5d" providerId="AD" clId="Web-{3EFFD3D9-1912-E764-AA95-19F5F1C64A99}" dt="2024-09-13T17:19:55.233" v="698"/>
          <ac:spMkLst>
            <pc:docMk/>
            <pc:sldMk cId="4205659438" sldId="421"/>
            <ac:spMk id="2" creationId="{0FC74655-4BFD-8C61-3B30-33C2789EF14F}"/>
          </ac:spMkLst>
        </pc:spChg>
        <pc:spChg chg="add">
          <ac:chgData name="Mateos, Kristine" userId="S::kristine.mateos@tusd1.org::f4b45b3d-b249-483a-a4aa-700b11151b5d" providerId="AD" clId="Web-{3EFFD3D9-1912-E764-AA95-19F5F1C64A99}" dt="2024-09-13T17:19:55.233" v="698"/>
          <ac:spMkLst>
            <pc:docMk/>
            <pc:sldMk cId="4205659438" sldId="421"/>
            <ac:spMk id="11" creationId="{9BE9CBBE-AC27-4CB2-9A8C-6DA97C8514B0}"/>
          </ac:spMkLst>
        </pc:spChg>
        <pc:spChg chg="add">
          <ac:chgData name="Mateos, Kristine" userId="S::kristine.mateos@tusd1.org::f4b45b3d-b249-483a-a4aa-700b11151b5d" providerId="AD" clId="Web-{3EFFD3D9-1912-E764-AA95-19F5F1C64A99}" dt="2024-09-13T17:19:55.233" v="698"/>
          <ac:spMkLst>
            <pc:docMk/>
            <pc:sldMk cId="4205659438" sldId="421"/>
            <ac:spMk id="13" creationId="{1510558D-AB62-4468-A217-6D39626A6767}"/>
          </ac:spMkLst>
        </pc:spChg>
        <pc:spChg chg="add">
          <ac:chgData name="Mateos, Kristine" userId="S::kristine.mateos@tusd1.org::f4b45b3d-b249-483a-a4aa-700b11151b5d" providerId="AD" clId="Web-{3EFFD3D9-1912-E764-AA95-19F5F1C64A99}" dt="2024-09-13T17:19:55.233" v="698"/>
          <ac:spMkLst>
            <pc:docMk/>
            <pc:sldMk cId="4205659438" sldId="421"/>
            <ac:spMk id="15" creationId="{BF0EF3CC-90B1-4D25-8757-67F368728EB3}"/>
          </ac:spMkLst>
        </pc:spChg>
        <pc:picChg chg="add mod ord">
          <ac:chgData name="Mateos, Kristine" userId="S::kristine.mateos@tusd1.org::f4b45b3d-b249-483a-a4aa-700b11151b5d" providerId="AD" clId="Web-{3EFFD3D9-1912-E764-AA95-19F5F1C64A99}" dt="2024-09-13T17:19:55.233" v="698"/>
          <ac:picMkLst>
            <pc:docMk/>
            <pc:sldMk cId="4205659438" sldId="421"/>
            <ac:picMk id="4" creationId="{63F21129-F64B-64D7-CEAA-C67882ABA156}"/>
          </ac:picMkLst>
        </pc:picChg>
        <pc:cxnChg chg="add">
          <ac:chgData name="Mateos, Kristine" userId="S::kristine.mateos@tusd1.org::f4b45b3d-b249-483a-a4aa-700b11151b5d" providerId="AD" clId="Web-{3EFFD3D9-1912-E764-AA95-19F5F1C64A99}" dt="2024-09-13T17:19:55.233" v="698"/>
          <ac:cxnSpMkLst>
            <pc:docMk/>
            <pc:sldMk cId="4205659438" sldId="421"/>
            <ac:cxnSpMk id="9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3EFFD3D9-1912-E764-AA95-19F5F1C64A99}" dt="2024-09-13T17:19:55.233" v="698"/>
          <ac:cxnSpMkLst>
            <pc:docMk/>
            <pc:sldMk cId="4205659438" sldId="421"/>
            <ac:cxnSpMk id="17" creationId="{B0AA360F-DECB-4836-8FB6-22C4BC3FB02D}"/>
          </ac:cxnSpMkLst>
        </pc:cxnChg>
      </pc:sldChg>
    </pc:docChg>
  </pc:docChgLst>
  <pc:docChgLst>
    <pc:chgData name="Mateos, Kristine" userId="S::kristine.mateos@tusd1.org::f4b45b3d-b249-483a-a4aa-700b11151b5d" providerId="AD" clId="Web-{E63C8D9F-06E4-0153-B5B3-57DDBC7D97BA}"/>
    <pc:docChg chg="modSld">
      <pc:chgData name="Mateos, Kristine" userId="S::kristine.mateos@tusd1.org::f4b45b3d-b249-483a-a4aa-700b11151b5d" providerId="AD" clId="Web-{E63C8D9F-06E4-0153-B5B3-57DDBC7D97BA}" dt="2024-09-13T15:53:40.793" v="57" actId="20577"/>
      <pc:docMkLst>
        <pc:docMk/>
      </pc:docMkLst>
      <pc:sldChg chg="modSp">
        <pc:chgData name="Mateos, Kristine" userId="S::kristine.mateos@tusd1.org::f4b45b3d-b249-483a-a4aa-700b11151b5d" providerId="AD" clId="Web-{E63C8D9F-06E4-0153-B5B3-57DDBC7D97BA}" dt="2024-09-13T15:43:06.275" v="44" actId="20577"/>
        <pc:sldMkLst>
          <pc:docMk/>
          <pc:sldMk cId="109857222" sldId="256"/>
        </pc:sldMkLst>
        <pc:spChg chg="mod">
          <ac:chgData name="Mateos, Kristine" userId="S::kristine.mateos@tusd1.org::f4b45b3d-b249-483a-a4aa-700b11151b5d" providerId="AD" clId="Web-{E63C8D9F-06E4-0153-B5B3-57DDBC7D97BA}" dt="2024-09-13T15:43:06.275" v="44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addSp delSp modSp mod setBg">
        <pc:chgData name="Mateos, Kristine" userId="S::kristine.mateos@tusd1.org::f4b45b3d-b249-483a-a4aa-700b11151b5d" providerId="AD" clId="Web-{E63C8D9F-06E4-0153-B5B3-57DDBC7D97BA}" dt="2024-09-13T15:53:40.793" v="57" actId="20577"/>
        <pc:sldMkLst>
          <pc:docMk/>
          <pc:sldMk cId="612344133" sldId="409"/>
        </pc:sldMkLst>
      </pc:sldChg>
      <pc:sldChg chg="addSp delSp modSp mod setBg modClrScheme delDesignElem chgLayout">
        <pc:chgData name="Mateos, Kristine" userId="S::kristine.mateos@tusd1.org::f4b45b3d-b249-483a-a4aa-700b11151b5d" providerId="AD" clId="Web-{E63C8D9F-06E4-0153-B5B3-57DDBC7D97BA}" dt="2024-09-13T15:39:06.924" v="26"/>
        <pc:sldMkLst>
          <pc:docMk/>
          <pc:sldMk cId="3537896021" sldId="410"/>
        </pc:sldMkLst>
        <pc:spChg chg="mod ord">
          <ac:chgData name="Mateos, Kristine" userId="S::kristine.mateos@tusd1.org::f4b45b3d-b249-483a-a4aa-700b11151b5d" providerId="AD" clId="Web-{E63C8D9F-06E4-0153-B5B3-57DDBC7D97BA}" dt="2024-09-13T15:39:06.924" v="26"/>
          <ac:spMkLst>
            <pc:docMk/>
            <pc:sldMk cId="3537896021" sldId="410"/>
            <ac:spMk id="2" creationId="{A6BB410C-8A4B-13DF-C609-E6578E3832F4}"/>
          </ac:spMkLst>
        </pc:spChg>
        <pc:spChg chg="mod ord">
          <ac:chgData name="Mateos, Kristine" userId="S::kristine.mateos@tusd1.org::f4b45b3d-b249-483a-a4aa-700b11151b5d" providerId="AD" clId="Web-{E63C8D9F-06E4-0153-B5B3-57DDBC7D97BA}" dt="2024-09-13T15:39:06.924" v="26"/>
          <ac:spMkLst>
            <pc:docMk/>
            <pc:sldMk cId="3537896021" sldId="410"/>
            <ac:spMk id="3" creationId="{D744170A-1DC4-22D8-C68A-5109B8E6D319}"/>
          </ac:spMkLst>
        </pc:spChg>
        <pc:spChg chg="add">
          <ac:chgData name="Mateos, Kristine" userId="S::kristine.mateos@tusd1.org::f4b45b3d-b249-483a-a4aa-700b11151b5d" providerId="AD" clId="Web-{E63C8D9F-06E4-0153-B5B3-57DDBC7D97BA}" dt="2024-09-13T15:39:06.924" v="26"/>
          <ac:spMkLst>
            <pc:docMk/>
            <pc:sldMk cId="3537896021" sldId="410"/>
            <ac:spMk id="38" creationId="{40DC026F-444B-46C9-BCBE-329183BF5FE0}"/>
          </ac:spMkLst>
        </pc:spChg>
        <pc:picChg chg="add mod ord">
          <ac:chgData name="Mateos, Kristine" userId="S::kristine.mateos@tusd1.org::f4b45b3d-b249-483a-a4aa-700b11151b5d" providerId="AD" clId="Web-{E63C8D9F-06E4-0153-B5B3-57DDBC7D97BA}" dt="2024-09-13T15:39:06.924" v="26"/>
          <ac:picMkLst>
            <pc:docMk/>
            <pc:sldMk cId="3537896021" sldId="410"/>
            <ac:picMk id="18" creationId="{9D5E0816-BAFC-F046-529D-FBAD61189B67}"/>
          </ac:picMkLst>
        </pc:picChg>
        <pc:cxnChg chg="add">
          <ac:chgData name="Mateos, Kristine" userId="S::kristine.mateos@tusd1.org::f4b45b3d-b249-483a-a4aa-700b11151b5d" providerId="AD" clId="Web-{E63C8D9F-06E4-0153-B5B3-57DDBC7D97BA}" dt="2024-09-13T15:39:06.924" v="26"/>
          <ac:cxnSpMkLst>
            <pc:docMk/>
            <pc:sldMk cId="3537896021" sldId="410"/>
            <ac:cxnSpMk id="37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E63C8D9F-06E4-0153-B5B3-57DDBC7D97BA}" dt="2024-09-13T15:39:06.924" v="26"/>
          <ac:cxnSpMkLst>
            <pc:docMk/>
            <pc:sldMk cId="3537896021" sldId="410"/>
            <ac:cxnSpMk id="39" creationId="{F0748755-DDBC-46D0-91EC-1212A8EE2B40}"/>
          </ac:cxnSpMkLst>
        </pc:cxnChg>
      </pc:sldChg>
    </pc:docChg>
  </pc:docChgLst>
  <pc:docChgLst>
    <pc:chgData name="Mateos, Kristine" userId="S::kristine.mateos@tusd1.org::f4b45b3d-b249-483a-a4aa-700b11151b5d" providerId="AD" clId="Web-{9C59081B-8F40-1555-4867-CC1A900B0089}"/>
    <pc:docChg chg="modSld">
      <pc:chgData name="Mateos, Kristine" userId="S::kristine.mateos@tusd1.org::f4b45b3d-b249-483a-a4aa-700b11151b5d" providerId="AD" clId="Web-{9C59081B-8F40-1555-4867-CC1A900B0089}" dt="2024-10-29T21:02:21.502" v="2" actId="20577"/>
      <pc:docMkLst>
        <pc:docMk/>
      </pc:docMkLst>
      <pc:sldChg chg="modSp">
        <pc:chgData name="Mateos, Kristine" userId="S::kristine.mateos@tusd1.org::f4b45b3d-b249-483a-a4aa-700b11151b5d" providerId="AD" clId="Web-{9C59081B-8F40-1555-4867-CC1A900B0089}" dt="2024-10-29T21:02:21.502" v="2" actId="20577"/>
        <pc:sldMkLst>
          <pc:docMk/>
          <pc:sldMk cId="1635943322" sldId="415"/>
        </pc:sldMkLst>
        <pc:spChg chg="mod">
          <ac:chgData name="Mateos, Kristine" userId="S::kristine.mateos@tusd1.org::f4b45b3d-b249-483a-a4aa-700b11151b5d" providerId="AD" clId="Web-{9C59081B-8F40-1555-4867-CC1A900B0089}" dt="2024-10-29T21:02:21.502" v="2" actId="20577"/>
          <ac:spMkLst>
            <pc:docMk/>
            <pc:sldMk cId="1635943322" sldId="415"/>
            <ac:spMk id="3" creationId="{E59C1C8C-5673-BBA3-F6F3-50390B687327}"/>
          </ac:spMkLst>
        </pc:spChg>
      </pc:sldChg>
    </pc:docChg>
  </pc:docChgLst>
  <pc:docChgLst>
    <pc:chgData name="Ibarra, Renee" userId="S::renee.ibarra@tusd1.org::6f991572-0134-4407-b4b1-1c5358f5dd42" providerId="AD" clId="Web-{CA4452FF-69EB-0B60-338B-3500A7444C69}"/>
    <pc:docChg chg="delSld">
      <pc:chgData name="Ibarra, Renee" userId="S::renee.ibarra@tusd1.org::6f991572-0134-4407-b4b1-1c5358f5dd42" providerId="AD" clId="Web-{CA4452FF-69EB-0B60-338B-3500A7444C69}" dt="2024-11-12T14:30:34.820" v="2"/>
      <pc:docMkLst>
        <pc:docMk/>
      </pc:docMkLst>
      <pc:sldChg chg="del">
        <pc:chgData name="Ibarra, Renee" userId="S::renee.ibarra@tusd1.org::6f991572-0134-4407-b4b1-1c5358f5dd42" providerId="AD" clId="Web-{CA4452FF-69EB-0B60-338B-3500A7444C69}" dt="2024-11-12T14:30:07.209" v="0"/>
        <pc:sldMkLst>
          <pc:docMk/>
          <pc:sldMk cId="1299557854" sldId="258"/>
        </pc:sldMkLst>
      </pc:sldChg>
      <pc:sldChg chg="del">
        <pc:chgData name="Ibarra, Renee" userId="S::renee.ibarra@tusd1.org::6f991572-0134-4407-b4b1-1c5358f5dd42" providerId="AD" clId="Web-{CA4452FF-69EB-0B60-338B-3500A7444C69}" dt="2024-11-12T14:30:34.820" v="2"/>
        <pc:sldMkLst>
          <pc:docMk/>
          <pc:sldMk cId="568130234" sldId="272"/>
        </pc:sldMkLst>
      </pc:sldChg>
      <pc:sldChg chg="del">
        <pc:chgData name="Ibarra, Renee" userId="S::renee.ibarra@tusd1.org::6f991572-0134-4407-b4b1-1c5358f5dd42" providerId="AD" clId="Web-{CA4452FF-69EB-0B60-338B-3500A7444C69}" dt="2024-11-12T14:30:28.898" v="1"/>
        <pc:sldMkLst>
          <pc:docMk/>
          <pc:sldMk cId="1757953743" sldId="411"/>
        </pc:sldMkLst>
      </pc:sldChg>
    </pc:docChg>
  </pc:docChgLst>
  <pc:docChgLst>
    <pc:chgData name="Mateos, Kristine" userId="S::kristine.mateos@tusd1.org::f4b45b3d-b249-483a-a4aa-700b11151b5d" providerId="AD" clId="Web-{09EF944C-A47D-1750-7F89-740D0AC9E3BD}"/>
    <pc:docChg chg="addSld modSld sldOrd">
      <pc:chgData name="Mateos, Kristine" userId="S::kristine.mateos@tusd1.org::f4b45b3d-b249-483a-a4aa-700b11151b5d" providerId="AD" clId="Web-{09EF944C-A47D-1750-7F89-740D0AC9E3BD}" dt="2024-09-12T22:13:20.854" v="810" actId="20577"/>
      <pc:docMkLst>
        <pc:docMk/>
      </pc:docMkLst>
      <pc:sldChg chg="addSp delSp modSp">
        <pc:chgData name="Mateos, Kristine" userId="S::kristine.mateos@tusd1.org::f4b45b3d-b249-483a-a4aa-700b11151b5d" providerId="AD" clId="Web-{09EF944C-A47D-1750-7F89-740D0AC9E3BD}" dt="2024-09-12T21:06:55.197" v="462" actId="14100"/>
        <pc:sldMkLst>
          <pc:docMk/>
          <pc:sldMk cId="109857222" sldId="256"/>
        </pc:sldMkLst>
        <pc:spChg chg="mod">
          <ac:chgData name="Mateos, Kristine" userId="S::kristine.mateos@tusd1.org::f4b45b3d-b249-483a-a4aa-700b11151b5d" providerId="AD" clId="Web-{09EF944C-A47D-1750-7F89-740D0AC9E3BD}" dt="2024-09-12T21:06:55.197" v="462" actId="1410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Mateos, Kristine" userId="S::kristine.mateos@tusd1.org::f4b45b3d-b249-483a-a4aa-700b11151b5d" providerId="AD" clId="Web-{09EF944C-A47D-1750-7F89-740D0AC9E3BD}" dt="2024-09-12T21:05:35.363" v="455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Mateos, Kristine" userId="S::kristine.mateos@tusd1.org::f4b45b3d-b249-483a-a4aa-700b11151b5d" providerId="AD" clId="Web-{09EF944C-A47D-1750-7F89-740D0AC9E3BD}" dt="2024-09-12T21:05:35.363" v="455"/>
          <ac:spMkLst>
            <pc:docMk/>
            <pc:sldMk cId="109857222" sldId="256"/>
            <ac:spMk id="16" creationId="{47DDD5C6-582A-4ED0-A2B2-01007B337089}"/>
          </ac:spMkLst>
        </pc:spChg>
        <pc:spChg chg="add">
          <ac:chgData name="Mateos, Kristine" userId="S::kristine.mateos@tusd1.org::f4b45b3d-b249-483a-a4aa-700b11151b5d" providerId="AD" clId="Web-{09EF944C-A47D-1750-7F89-740D0AC9E3BD}" dt="2024-09-12T21:05:35.363" v="455"/>
          <ac:spMkLst>
            <pc:docMk/>
            <pc:sldMk cId="109857222" sldId="256"/>
            <ac:spMk id="18" creationId="{C5480330-D626-4BB1-A072-22D07F7C66BE}"/>
          </ac:spMkLst>
        </pc:spChg>
        <pc:picChg chg="mod ord">
          <ac:chgData name="Mateos, Kristine" userId="S::kristine.mateos@tusd1.org::f4b45b3d-b249-483a-a4aa-700b11151b5d" providerId="AD" clId="Web-{09EF944C-A47D-1750-7F89-740D0AC9E3BD}" dt="2024-09-12T21:05:35.363" v="455"/>
          <ac:picMkLst>
            <pc:docMk/>
            <pc:sldMk cId="109857222" sldId="256"/>
            <ac:picMk id="4" creationId="{C4A98602-241D-742B-2B15-F51999A3654F}"/>
          </ac:picMkLst>
        </pc:picChg>
        <pc:cxnChg chg="add">
          <ac:chgData name="Mateos, Kristine" userId="S::kristine.mateos@tusd1.org::f4b45b3d-b249-483a-a4aa-700b11151b5d" providerId="AD" clId="Web-{09EF944C-A47D-1750-7F89-740D0AC9E3BD}" dt="2024-09-12T21:05:35.363" v="455"/>
          <ac:cxnSpMkLst>
            <pc:docMk/>
            <pc:sldMk cId="109857222" sldId="256"/>
            <ac:cxnSpMk id="20" creationId="{CFA49A52-5015-434E-A9B4-E3B97DB8B4ED}"/>
          </ac:cxnSpMkLst>
        </pc:cxnChg>
      </pc:sldChg>
      <pc:sldChg chg="modSp ord">
        <pc:chgData name="Mateos, Kristine" userId="S::kristine.mateos@tusd1.org::f4b45b3d-b249-483a-a4aa-700b11151b5d" providerId="AD" clId="Web-{09EF944C-A47D-1750-7F89-740D0AC9E3BD}" dt="2024-09-12T20:58:26.553" v="451"/>
        <pc:sldMkLst>
          <pc:docMk/>
          <pc:sldMk cId="1098834740" sldId="257"/>
        </pc:sldMkLst>
        <pc:spChg chg="mod">
          <ac:chgData name="Mateos, Kristine" userId="S::kristine.mateos@tusd1.org::f4b45b3d-b249-483a-a4aa-700b11151b5d" providerId="AD" clId="Web-{09EF944C-A47D-1750-7F89-740D0AC9E3BD}" dt="2024-09-12T20:57:57.239" v="450" actId="20577"/>
          <ac:spMkLst>
            <pc:docMk/>
            <pc:sldMk cId="1098834740" sldId="257"/>
            <ac:spMk id="2" creationId="{6386FF77-3E50-88E8-32F9-8099D19EFE07}"/>
          </ac:spMkLst>
        </pc:spChg>
      </pc:sldChg>
      <pc:sldChg chg="addSp delSp modSp">
        <pc:chgData name="Mateos, Kristine" userId="S::kristine.mateos@tusd1.org::f4b45b3d-b249-483a-a4aa-700b11151b5d" providerId="AD" clId="Web-{09EF944C-A47D-1750-7F89-740D0AC9E3BD}" dt="2024-09-12T21:05:51.614" v="456"/>
        <pc:sldMkLst>
          <pc:docMk/>
          <pc:sldMk cId="3778511917" sldId="262"/>
        </pc:sldMkLst>
        <pc:spChg chg="mod">
          <ac:chgData name="Mateos, Kristine" userId="S::kristine.mateos@tusd1.org::f4b45b3d-b249-483a-a4aa-700b11151b5d" providerId="AD" clId="Web-{09EF944C-A47D-1750-7F89-740D0AC9E3BD}" dt="2024-09-12T21:05:51.614" v="456"/>
          <ac:spMkLst>
            <pc:docMk/>
            <pc:sldMk cId="3778511917" sldId="262"/>
            <ac:spMk id="2" creationId="{435D5E02-12F3-5622-1DC5-434632BDAE70}"/>
          </ac:spMkLst>
        </pc:spChg>
        <pc:spChg chg="add">
          <ac:chgData name="Mateos, Kristine" userId="S::kristine.mateos@tusd1.org::f4b45b3d-b249-483a-a4aa-700b11151b5d" providerId="AD" clId="Web-{09EF944C-A47D-1750-7F89-740D0AC9E3BD}" dt="2024-09-12T21:05:51.614" v="456"/>
          <ac:spMkLst>
            <pc:docMk/>
            <pc:sldMk cId="3778511917" sldId="262"/>
            <ac:spMk id="22" creationId="{47DDD5C6-582A-4ED0-A2B2-01007B337089}"/>
          </ac:spMkLst>
        </pc:spChg>
        <pc:spChg chg="add">
          <ac:chgData name="Mateos, Kristine" userId="S::kristine.mateos@tusd1.org::f4b45b3d-b249-483a-a4aa-700b11151b5d" providerId="AD" clId="Web-{09EF944C-A47D-1750-7F89-740D0AC9E3BD}" dt="2024-09-12T21:05:51.614" v="456"/>
          <ac:spMkLst>
            <pc:docMk/>
            <pc:sldMk cId="3778511917" sldId="262"/>
            <ac:spMk id="24" creationId="{C5480330-D626-4BB1-A072-22D07F7C66BE}"/>
          </ac:spMkLst>
        </pc:spChg>
        <pc:cxnChg chg="add">
          <ac:chgData name="Mateos, Kristine" userId="S::kristine.mateos@tusd1.org::f4b45b3d-b249-483a-a4aa-700b11151b5d" providerId="AD" clId="Web-{09EF944C-A47D-1750-7F89-740D0AC9E3BD}" dt="2024-09-12T21:05:51.614" v="456"/>
          <ac:cxnSpMkLst>
            <pc:docMk/>
            <pc:sldMk cId="3778511917" sldId="262"/>
            <ac:cxnSpMk id="20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09EF944C-A47D-1750-7F89-740D0AC9E3BD}" dt="2024-09-12T21:05:51.614" v="456"/>
          <ac:cxnSpMkLst>
            <pc:docMk/>
            <pc:sldMk cId="3778511917" sldId="262"/>
            <ac:cxnSpMk id="26" creationId="{CFA49A52-5015-434E-A9B4-E3B97DB8B4ED}"/>
          </ac:cxnSpMkLst>
        </pc:cxnChg>
      </pc:sldChg>
      <pc:sldChg chg="addSp delSp modSp new mod modClrScheme chgLayout">
        <pc:chgData name="Mateos, Kristine" userId="S::kristine.mateos@tusd1.org::f4b45b3d-b249-483a-a4aa-700b11151b5d" providerId="AD" clId="Web-{09EF944C-A47D-1750-7F89-740D0AC9E3BD}" dt="2024-09-12T20:25:33.218" v="14" actId="14100"/>
        <pc:sldMkLst>
          <pc:docMk/>
          <pc:sldMk cId="2549427310" sldId="263"/>
        </pc:sldMkLst>
      </pc:sldChg>
      <pc:sldChg chg="addSp delSp modSp new">
        <pc:chgData name="Mateos, Kristine" userId="S::kristine.mateos@tusd1.org::f4b45b3d-b249-483a-a4aa-700b11151b5d" providerId="AD" clId="Web-{09EF944C-A47D-1750-7F89-740D0AC9E3BD}" dt="2024-09-12T20:26:27.941" v="18"/>
        <pc:sldMkLst>
          <pc:docMk/>
          <pc:sldMk cId="1384511888" sldId="264"/>
        </pc:sldMkLst>
      </pc:sldChg>
      <pc:sldChg chg="addSp modSp new">
        <pc:chgData name="Mateos, Kristine" userId="S::kristine.mateos@tusd1.org::f4b45b3d-b249-483a-a4aa-700b11151b5d" providerId="AD" clId="Web-{09EF944C-A47D-1750-7F89-740D0AC9E3BD}" dt="2024-09-12T20:26:51.395" v="20"/>
        <pc:sldMkLst>
          <pc:docMk/>
          <pc:sldMk cId="328260665" sldId="265"/>
        </pc:sldMkLst>
      </pc:sldChg>
      <pc:sldChg chg="addSp delSp modSp new mod setBg modClrScheme chgLayout">
        <pc:chgData name="Mateos, Kristine" userId="S::kristine.mateos@tusd1.org::f4b45b3d-b249-483a-a4aa-700b11151b5d" providerId="AD" clId="Web-{09EF944C-A47D-1750-7F89-740D0AC9E3BD}" dt="2024-09-12T20:30:46.364" v="39"/>
        <pc:sldMkLst>
          <pc:docMk/>
          <pc:sldMk cId="3444349701" sldId="266"/>
        </pc:sldMkLst>
      </pc:sldChg>
      <pc:sldChg chg="addSp delSp modSp new mod setBg">
        <pc:chgData name="Mateos, Kristine" userId="S::kristine.mateos@tusd1.org::f4b45b3d-b249-483a-a4aa-700b11151b5d" providerId="AD" clId="Web-{09EF944C-A47D-1750-7F89-740D0AC9E3BD}" dt="2024-09-12T20:32:57.248" v="55"/>
        <pc:sldMkLst>
          <pc:docMk/>
          <pc:sldMk cId="1838350063" sldId="267"/>
        </pc:sldMkLst>
      </pc:sldChg>
      <pc:sldChg chg="modSp new">
        <pc:chgData name="Mateos, Kristine" userId="S::kristine.mateos@tusd1.org::f4b45b3d-b249-483a-a4aa-700b11151b5d" providerId="AD" clId="Web-{09EF944C-A47D-1750-7F89-740D0AC9E3BD}" dt="2024-09-12T20:35:27.305" v="67" actId="20577"/>
        <pc:sldMkLst>
          <pc:docMk/>
          <pc:sldMk cId="2998076779" sldId="268"/>
        </pc:sldMkLst>
      </pc:sldChg>
      <pc:sldChg chg="addSp delSp modSp new mod setBg">
        <pc:chgData name="Mateos, Kristine" userId="S::kristine.mateos@tusd1.org::f4b45b3d-b249-483a-a4aa-700b11151b5d" providerId="AD" clId="Web-{09EF944C-A47D-1750-7F89-740D0AC9E3BD}" dt="2024-09-12T20:44:27.950" v="241"/>
        <pc:sldMkLst>
          <pc:docMk/>
          <pc:sldMk cId="1950479050" sldId="269"/>
        </pc:sldMkLst>
      </pc:sldChg>
      <pc:sldChg chg="addSp delSp modSp new mod setBg">
        <pc:chgData name="Mateos, Kristine" userId="S::kristine.mateos@tusd1.org::f4b45b3d-b249-483a-a4aa-700b11151b5d" providerId="AD" clId="Web-{09EF944C-A47D-1750-7F89-740D0AC9E3BD}" dt="2024-09-12T20:54:03.426" v="398"/>
        <pc:sldMkLst>
          <pc:docMk/>
          <pc:sldMk cId="1711306669" sldId="270"/>
        </pc:sldMkLst>
      </pc:sldChg>
      <pc:sldChg chg="addSp delSp modSp new">
        <pc:chgData name="Mateos, Kristine" userId="S::kristine.mateos@tusd1.org::f4b45b3d-b249-483a-a4aa-700b11151b5d" providerId="AD" clId="Web-{09EF944C-A47D-1750-7F89-740D0AC9E3BD}" dt="2024-09-12T20:55:56.481" v="421" actId="20577"/>
        <pc:sldMkLst>
          <pc:docMk/>
          <pc:sldMk cId="2515518122" sldId="271"/>
        </pc:sldMkLst>
      </pc:sldChg>
      <pc:sldChg chg="modSp new">
        <pc:chgData name="Mateos, Kristine" userId="S::kristine.mateos@tusd1.org::f4b45b3d-b249-483a-a4aa-700b11151b5d" providerId="AD" clId="Web-{09EF944C-A47D-1750-7F89-740D0AC9E3BD}" dt="2024-09-12T22:13:20.854" v="810" actId="20577"/>
        <pc:sldMkLst>
          <pc:docMk/>
          <pc:sldMk cId="568130234" sldId="272"/>
        </pc:sldMkLst>
        <pc:spChg chg="mod">
          <ac:chgData name="Mateos, Kristine" userId="S::kristine.mateos@tusd1.org::f4b45b3d-b249-483a-a4aa-700b11151b5d" providerId="AD" clId="Web-{09EF944C-A47D-1750-7F89-740D0AC9E3BD}" dt="2024-09-12T22:13:08.618" v="809" actId="20577"/>
          <ac:spMkLst>
            <pc:docMk/>
            <pc:sldMk cId="568130234" sldId="272"/>
            <ac:spMk id="2" creationId="{72165705-2512-C056-8889-87D20091E80E}"/>
          </ac:spMkLst>
        </pc:spChg>
        <pc:spChg chg="mod">
          <ac:chgData name="Mateos, Kristine" userId="S::kristine.mateos@tusd1.org::f4b45b3d-b249-483a-a4aa-700b11151b5d" providerId="AD" clId="Web-{09EF944C-A47D-1750-7F89-740D0AC9E3BD}" dt="2024-09-12T22:13:20.854" v="810" actId="20577"/>
          <ac:spMkLst>
            <pc:docMk/>
            <pc:sldMk cId="568130234" sldId="272"/>
            <ac:spMk id="3" creationId="{12037711-C19E-9A9E-C1EF-CC4C3E63CA32}"/>
          </ac:spMkLst>
        </pc:spChg>
      </pc:sldChg>
      <pc:sldChg chg="new">
        <pc:chgData name="Mateos, Kristine" userId="S::kristine.mateos@tusd1.org::f4b45b3d-b249-483a-a4aa-700b11151b5d" providerId="AD" clId="Web-{09EF944C-A47D-1750-7F89-740D0AC9E3BD}" dt="2024-09-12T20:59:46.043" v="453"/>
        <pc:sldMkLst>
          <pc:docMk/>
          <pc:sldMk cId="3784772764" sldId="273"/>
        </pc:sldMkLst>
      </pc:sldChg>
      <pc:sldChg chg="addSp modSp new mod setBg">
        <pc:chgData name="Mateos, Kristine" userId="S::kristine.mateos@tusd1.org::f4b45b3d-b249-483a-a4aa-700b11151b5d" providerId="AD" clId="Web-{09EF944C-A47D-1750-7F89-740D0AC9E3BD}" dt="2024-09-12T21:26:12.961" v="607" actId="20577"/>
        <pc:sldMkLst>
          <pc:docMk/>
          <pc:sldMk cId="1596690002" sldId="274"/>
        </pc:sldMkLst>
      </pc:sldChg>
      <pc:sldChg chg="addSp modSp new mod setBg">
        <pc:chgData name="Mateos, Kristine" userId="S::kristine.mateos@tusd1.org::f4b45b3d-b249-483a-a4aa-700b11151b5d" providerId="AD" clId="Web-{09EF944C-A47D-1750-7F89-740D0AC9E3BD}" dt="2024-09-12T21:32:13.986" v="626" actId="20577"/>
        <pc:sldMkLst>
          <pc:docMk/>
          <pc:sldMk cId="698718507" sldId="275"/>
        </pc:sldMkLst>
      </pc:sldChg>
      <pc:sldChg chg="modSp add">
        <pc:chgData name="Mateos, Kristine" userId="S::kristine.mateos@tusd1.org::f4b45b3d-b249-483a-a4aa-700b11151b5d" providerId="AD" clId="Web-{09EF944C-A47D-1750-7F89-740D0AC9E3BD}" dt="2024-09-12T21:49:07.397" v="760" actId="14100"/>
        <pc:sldMkLst>
          <pc:docMk/>
          <pc:sldMk cId="3695606337" sldId="404"/>
        </pc:sldMkLst>
      </pc:sldChg>
      <pc:sldChg chg="addSp delSp modSp new mod setBg modClrScheme chgLayout">
        <pc:chgData name="Mateos, Kristine" userId="S::kristine.mateos@tusd1.org::f4b45b3d-b249-483a-a4aa-700b11151b5d" providerId="AD" clId="Web-{09EF944C-A47D-1750-7F89-740D0AC9E3BD}" dt="2024-09-12T22:05:00.054" v="784" actId="20577"/>
        <pc:sldMkLst>
          <pc:docMk/>
          <pc:sldMk cId="2688417443" sldId="405"/>
        </pc:sldMkLst>
      </pc:sldChg>
      <pc:sldMasterChg chg="addSldLayout">
        <pc:chgData name="Mateos, Kristine" userId="S::kristine.mateos@tusd1.org::f4b45b3d-b249-483a-a4aa-700b11151b5d" providerId="AD" clId="Web-{09EF944C-A47D-1750-7F89-740D0AC9E3BD}" dt="2024-09-12T21:28:18.579" v="608"/>
        <pc:sldMasterMkLst>
          <pc:docMk/>
          <pc:sldMasterMk cId="3656656839" sldId="2147483737"/>
        </pc:sldMasterMkLst>
        <pc:sldLayoutChg chg="add replId">
          <pc:chgData name="Mateos, Kristine" userId="S::kristine.mateos@tusd1.org::f4b45b3d-b249-483a-a4aa-700b11151b5d" providerId="AD" clId="Web-{09EF944C-A47D-1750-7F89-740D0AC9E3BD}" dt="2024-09-12T21:28:18.579" v="608"/>
          <pc:sldLayoutMkLst>
            <pc:docMk/>
            <pc:sldMasterMk cId="3656656839" sldId="2147483737"/>
            <pc:sldLayoutMk cId="3218243343" sldId="2147483738"/>
          </pc:sldLayoutMkLst>
        </pc:sldLayoutChg>
      </pc:sldMasterChg>
    </pc:docChg>
  </pc:docChgLst>
  <pc:docChgLst>
    <pc:chgData name="Karaman, Alex" userId="S::alexander.karaman@tusd1.org::d42504ce-d9bc-4bd8-bebb-2964d9fca85f" providerId="AD" clId="Web-{CF49ED92-07CB-D6CE-681C-288E818BF7D7}"/>
    <pc:docChg chg="modSld">
      <pc:chgData name="Karaman, Alex" userId="S::alexander.karaman@tusd1.org::d42504ce-d9bc-4bd8-bebb-2964d9fca85f" providerId="AD" clId="Web-{CF49ED92-07CB-D6CE-681C-288E818BF7D7}" dt="2024-11-04T20:49:27.233" v="123" actId="14100"/>
      <pc:docMkLst>
        <pc:docMk/>
      </pc:docMkLst>
      <pc:sldChg chg="addSp modSp mod setBg">
        <pc:chgData name="Karaman, Alex" userId="S::alexander.karaman@tusd1.org::d42504ce-d9bc-4bd8-bebb-2964d9fca85f" providerId="AD" clId="Web-{CF49ED92-07CB-D6CE-681C-288E818BF7D7}" dt="2024-11-04T20:48:24.884" v="67" actId="20577"/>
        <pc:sldMkLst>
          <pc:docMk/>
          <pc:sldMk cId="3784772764" sldId="273"/>
        </pc:sldMkLst>
        <pc:spChg chg="mod">
          <ac:chgData name="Karaman, Alex" userId="S::alexander.karaman@tusd1.org::d42504ce-d9bc-4bd8-bebb-2964d9fca85f" providerId="AD" clId="Web-{CF49ED92-07CB-D6CE-681C-288E818BF7D7}" dt="2024-11-04T20:48:15.914" v="65"/>
          <ac:spMkLst>
            <pc:docMk/>
            <pc:sldMk cId="3784772764" sldId="273"/>
            <ac:spMk id="2" creationId="{BF3661D1-C05C-F601-DCBB-7F048C1044B7}"/>
          </ac:spMkLst>
        </pc:spChg>
        <pc:spChg chg="mod">
          <ac:chgData name="Karaman, Alex" userId="S::alexander.karaman@tusd1.org::d42504ce-d9bc-4bd8-bebb-2964d9fca85f" providerId="AD" clId="Web-{CF49ED92-07CB-D6CE-681C-288E818BF7D7}" dt="2024-11-04T20:48:24.884" v="67" actId="20577"/>
          <ac:spMkLst>
            <pc:docMk/>
            <pc:sldMk cId="3784772764" sldId="273"/>
            <ac:spMk id="3" creationId="{A6CE924E-43A0-F423-F953-F041F393D8AB}"/>
          </ac:spMkLst>
        </pc:spChg>
        <pc:spChg chg="add">
          <ac:chgData name="Karaman, Alex" userId="S::alexander.karaman@tusd1.org::d42504ce-d9bc-4bd8-bebb-2964d9fca85f" providerId="AD" clId="Web-{CF49ED92-07CB-D6CE-681C-288E818BF7D7}" dt="2024-11-04T20:48:15.914" v="65"/>
          <ac:spMkLst>
            <pc:docMk/>
            <pc:sldMk cId="3784772764" sldId="273"/>
            <ac:spMk id="9" creationId="{A3B168A7-66FE-4359-9866-CBB841A729E6}"/>
          </ac:spMkLst>
        </pc:spChg>
        <pc:picChg chg="add mod">
          <ac:chgData name="Karaman, Alex" userId="S::alexander.karaman@tusd1.org::d42504ce-d9bc-4bd8-bebb-2964d9fca85f" providerId="AD" clId="Web-{CF49ED92-07CB-D6CE-681C-288E818BF7D7}" dt="2024-11-04T20:48:15.914" v="65"/>
          <ac:picMkLst>
            <pc:docMk/>
            <pc:sldMk cId="3784772764" sldId="273"/>
            <ac:picMk id="4" creationId="{6EFBD405-1560-FBC2-C24D-BCE8C22E939C}"/>
          </ac:picMkLst>
        </pc:picChg>
        <pc:cxnChg chg="add">
          <ac:chgData name="Karaman, Alex" userId="S::alexander.karaman@tusd1.org::d42504ce-d9bc-4bd8-bebb-2964d9fca85f" providerId="AD" clId="Web-{CF49ED92-07CB-D6CE-681C-288E818BF7D7}" dt="2024-11-04T20:48:15.914" v="65"/>
          <ac:cxnSpMkLst>
            <pc:docMk/>
            <pc:sldMk cId="3784772764" sldId="273"/>
            <ac:cxnSpMk id="11" creationId="{F0748755-DDBC-46D0-91EC-1212A8EE2B40}"/>
          </ac:cxnSpMkLst>
        </pc:cxnChg>
      </pc:sldChg>
      <pc:sldChg chg="addSp modSp">
        <pc:chgData name="Karaman, Alex" userId="S::alexander.karaman@tusd1.org::d42504ce-d9bc-4bd8-bebb-2964d9fca85f" providerId="AD" clId="Web-{CF49ED92-07CB-D6CE-681C-288E818BF7D7}" dt="2024-11-04T20:49:27.233" v="123" actId="14100"/>
        <pc:sldMkLst>
          <pc:docMk/>
          <pc:sldMk cId="562146172" sldId="418"/>
        </pc:sldMkLst>
        <pc:spChg chg="add mod">
          <ac:chgData name="Karaman, Alex" userId="S::alexander.karaman@tusd1.org::d42504ce-d9bc-4bd8-bebb-2964d9fca85f" providerId="AD" clId="Web-{CF49ED92-07CB-D6CE-681C-288E818BF7D7}" dt="2024-11-04T20:49:27.233" v="123" actId="14100"/>
          <ac:spMkLst>
            <pc:docMk/>
            <pc:sldMk cId="562146172" sldId="418"/>
            <ac:spMk id="3" creationId="{C9D59F8D-6C67-BEEF-0FDF-B0443247F8C6}"/>
          </ac:spMkLst>
        </pc:spChg>
      </pc:sldChg>
    </pc:docChg>
  </pc:docChgLst>
  <pc:docChgLst>
    <pc:chgData name="Ibarra, Renee" userId="S::renee.ibarra@tusd1.org::6f991572-0134-4407-b4b1-1c5358f5dd42" providerId="AD" clId="Web-{2E624BA1-A99C-4EA3-0BB7-7EDB70AA2A13}"/>
    <pc:docChg chg="modSld">
      <pc:chgData name="Ibarra, Renee" userId="S::renee.ibarra@tusd1.org::6f991572-0134-4407-b4b1-1c5358f5dd42" providerId="AD" clId="Web-{2E624BA1-A99C-4EA3-0BB7-7EDB70AA2A13}" dt="2024-09-13T17:47:08.556" v="23" actId="20577"/>
      <pc:docMkLst>
        <pc:docMk/>
      </pc:docMkLst>
      <pc:sldChg chg="modSp">
        <pc:chgData name="Ibarra, Renee" userId="S::renee.ibarra@tusd1.org::6f991572-0134-4407-b4b1-1c5358f5dd42" providerId="AD" clId="Web-{2E624BA1-A99C-4EA3-0BB7-7EDB70AA2A13}" dt="2024-09-13T17:46:02.211" v="17" actId="20577"/>
        <pc:sldMkLst>
          <pc:docMk/>
          <pc:sldMk cId="568130234" sldId="272"/>
        </pc:sldMkLst>
        <pc:spChg chg="mod">
          <ac:chgData name="Ibarra, Renee" userId="S::renee.ibarra@tusd1.org::6f991572-0134-4407-b4b1-1c5358f5dd42" providerId="AD" clId="Web-{2E624BA1-A99C-4EA3-0BB7-7EDB70AA2A13}" dt="2024-09-13T17:46:02.211" v="17" actId="20577"/>
          <ac:spMkLst>
            <pc:docMk/>
            <pc:sldMk cId="568130234" sldId="272"/>
            <ac:spMk id="2" creationId="{72165705-2512-C056-8889-87D20091E80E}"/>
          </ac:spMkLst>
        </pc:spChg>
      </pc:sldChg>
      <pc:sldChg chg="modSp">
        <pc:chgData name="Ibarra, Renee" userId="S::renee.ibarra@tusd1.org::6f991572-0134-4407-b4b1-1c5358f5dd42" providerId="AD" clId="Web-{2E624BA1-A99C-4EA3-0BB7-7EDB70AA2A13}" dt="2024-09-13T17:44:16.286" v="0" actId="20577"/>
        <pc:sldMkLst>
          <pc:docMk/>
          <pc:sldMk cId="698718507" sldId="275"/>
        </pc:sldMkLst>
      </pc:sldChg>
      <pc:sldChg chg="modSp">
        <pc:chgData name="Ibarra, Renee" userId="S::renee.ibarra@tusd1.org::6f991572-0134-4407-b4b1-1c5358f5dd42" providerId="AD" clId="Web-{2E624BA1-A99C-4EA3-0BB7-7EDB70AA2A13}" dt="2024-09-13T17:45:16.194" v="12" actId="1076"/>
        <pc:sldMkLst>
          <pc:docMk/>
          <pc:sldMk cId="3695606337" sldId="404"/>
        </pc:sldMkLst>
      </pc:sldChg>
      <pc:sldChg chg="modSp">
        <pc:chgData name="Ibarra, Renee" userId="S::renee.ibarra@tusd1.org::6f991572-0134-4407-b4b1-1c5358f5dd42" providerId="AD" clId="Web-{2E624BA1-A99C-4EA3-0BB7-7EDB70AA2A13}" dt="2024-09-13T17:45:26.194" v="13" actId="1076"/>
        <pc:sldMkLst>
          <pc:docMk/>
          <pc:sldMk cId="2688417443" sldId="405"/>
        </pc:sldMkLst>
      </pc:sldChg>
      <pc:sldChg chg="modSp">
        <pc:chgData name="Ibarra, Renee" userId="S::renee.ibarra@tusd1.org::6f991572-0134-4407-b4b1-1c5358f5dd42" providerId="AD" clId="Web-{2E624BA1-A99C-4EA3-0BB7-7EDB70AA2A13}" dt="2024-09-13T17:46:22.352" v="19" actId="1076"/>
        <pc:sldMkLst>
          <pc:docMk/>
          <pc:sldMk cId="612344133" sldId="409"/>
        </pc:sldMkLst>
      </pc:sldChg>
      <pc:sldChg chg="modSp">
        <pc:chgData name="Ibarra, Renee" userId="S::renee.ibarra@tusd1.org::6f991572-0134-4407-b4b1-1c5358f5dd42" providerId="AD" clId="Web-{2E624BA1-A99C-4EA3-0BB7-7EDB70AA2A13}" dt="2024-09-13T17:46:49.743" v="20" actId="20577"/>
        <pc:sldMkLst>
          <pc:docMk/>
          <pc:sldMk cId="396559955" sldId="416"/>
        </pc:sldMkLst>
      </pc:sldChg>
      <pc:sldChg chg="modSp">
        <pc:chgData name="Ibarra, Renee" userId="S::renee.ibarra@tusd1.org::6f991572-0134-4407-b4b1-1c5358f5dd42" providerId="AD" clId="Web-{2E624BA1-A99C-4EA3-0BB7-7EDB70AA2A13}" dt="2024-09-13T17:47:08.556" v="23" actId="20577"/>
        <pc:sldMkLst>
          <pc:docMk/>
          <pc:sldMk cId="1208535042" sldId="417"/>
        </pc:sldMkLst>
      </pc:sldChg>
    </pc:docChg>
  </pc:docChgLst>
  <pc:docChgLst>
    <pc:chgData name="Mateos, Kristine" userId="S::kristine.mateos@tusd1.org::f4b45b3d-b249-483a-a4aa-700b11151b5d" providerId="AD" clId="Web-{4DA30DEF-CC82-40A0-C2AA-A2FF9DD6CCAE}"/>
    <pc:docChg chg="modSld sldOrd">
      <pc:chgData name="Mateos, Kristine" userId="S::kristine.mateos@tusd1.org::f4b45b3d-b249-483a-a4aa-700b11151b5d" providerId="AD" clId="Web-{4DA30DEF-CC82-40A0-C2AA-A2FF9DD6CCAE}" dt="2024-10-31T18:00:50.967" v="18"/>
      <pc:docMkLst>
        <pc:docMk/>
      </pc:docMkLst>
      <pc:sldChg chg="ord">
        <pc:chgData name="Mateos, Kristine" userId="S::kristine.mateos@tusd1.org::f4b45b3d-b249-483a-a4aa-700b11151b5d" providerId="AD" clId="Web-{4DA30DEF-CC82-40A0-C2AA-A2FF9DD6CCAE}" dt="2024-10-31T17:57:36.220" v="11"/>
        <pc:sldMkLst>
          <pc:docMk/>
          <pc:sldMk cId="1299557854" sldId="258"/>
        </pc:sldMkLst>
      </pc:sldChg>
      <pc:sldChg chg="modSp">
        <pc:chgData name="Mateos, Kristine" userId="S::kristine.mateos@tusd1.org::f4b45b3d-b249-483a-a4aa-700b11151b5d" providerId="AD" clId="Web-{4DA30DEF-CC82-40A0-C2AA-A2FF9DD6CCAE}" dt="2024-10-31T17:55:50.400" v="8" actId="20577"/>
        <pc:sldMkLst>
          <pc:docMk/>
          <pc:sldMk cId="1757953743" sldId="411"/>
        </pc:sldMkLst>
        <pc:spChg chg="mod">
          <ac:chgData name="Mateos, Kristine" userId="S::kristine.mateos@tusd1.org::f4b45b3d-b249-483a-a4aa-700b11151b5d" providerId="AD" clId="Web-{4DA30DEF-CC82-40A0-C2AA-A2FF9DD6CCAE}" dt="2024-10-31T17:55:50.400" v="8" actId="20577"/>
          <ac:spMkLst>
            <pc:docMk/>
            <pc:sldMk cId="1757953743" sldId="411"/>
            <ac:spMk id="2" creationId="{8CCDB4F9-9764-DF28-678F-CCC21B6859FE}"/>
          </ac:spMkLst>
        </pc:spChg>
      </pc:sldChg>
      <pc:sldChg chg="ord">
        <pc:chgData name="Mateos, Kristine" userId="S::kristine.mateos@tusd1.org::f4b45b3d-b249-483a-a4aa-700b11151b5d" providerId="AD" clId="Web-{4DA30DEF-CC82-40A0-C2AA-A2FF9DD6CCAE}" dt="2024-10-31T17:58:05.159" v="13"/>
        <pc:sldMkLst>
          <pc:docMk/>
          <pc:sldMk cId="2892453267" sldId="412"/>
        </pc:sldMkLst>
      </pc:sldChg>
      <pc:sldChg chg="ord">
        <pc:chgData name="Mateos, Kristine" userId="S::kristine.mateos@tusd1.org::f4b45b3d-b249-483a-a4aa-700b11151b5d" providerId="AD" clId="Web-{4DA30DEF-CC82-40A0-C2AA-A2FF9DD6CCAE}" dt="2024-10-31T17:58:15.941" v="14"/>
        <pc:sldMkLst>
          <pc:docMk/>
          <pc:sldMk cId="83342766" sldId="414"/>
        </pc:sldMkLst>
      </pc:sldChg>
      <pc:sldChg chg="ord">
        <pc:chgData name="Mateos, Kristine" userId="S::kristine.mateos@tusd1.org::f4b45b3d-b249-483a-a4aa-700b11151b5d" providerId="AD" clId="Web-{4DA30DEF-CC82-40A0-C2AA-A2FF9DD6CCAE}" dt="2024-10-31T17:53:35.594" v="0"/>
        <pc:sldMkLst>
          <pc:docMk/>
          <pc:sldMk cId="1635943322" sldId="415"/>
        </pc:sldMkLst>
      </pc:sldChg>
      <pc:sldChg chg="ord">
        <pc:chgData name="Mateos, Kristine" userId="S::kristine.mateos@tusd1.org::f4b45b3d-b249-483a-a4aa-700b11151b5d" providerId="AD" clId="Web-{4DA30DEF-CC82-40A0-C2AA-A2FF9DD6CCAE}" dt="2024-10-31T17:58:39.552" v="15"/>
        <pc:sldMkLst>
          <pc:docMk/>
          <pc:sldMk cId="562146172" sldId="418"/>
        </pc:sldMkLst>
      </pc:sldChg>
      <pc:sldChg chg="ord">
        <pc:chgData name="Mateos, Kristine" userId="S::kristine.mateos@tusd1.org::f4b45b3d-b249-483a-a4aa-700b11151b5d" providerId="AD" clId="Web-{4DA30DEF-CC82-40A0-C2AA-A2FF9DD6CCAE}" dt="2024-10-31T17:55:24.585" v="4"/>
        <pc:sldMkLst>
          <pc:docMk/>
          <pc:sldMk cId="628551388" sldId="419"/>
        </pc:sldMkLst>
      </pc:sldChg>
      <pc:sldChg chg="ord">
        <pc:chgData name="Mateos, Kristine" userId="S::kristine.mateos@tusd1.org::f4b45b3d-b249-483a-a4aa-700b11151b5d" providerId="AD" clId="Web-{4DA30DEF-CC82-40A0-C2AA-A2FF9DD6CCAE}" dt="2024-10-31T17:54:19.175" v="1"/>
        <pc:sldMkLst>
          <pc:docMk/>
          <pc:sldMk cId="35519569" sldId="422"/>
        </pc:sldMkLst>
      </pc:sldChg>
      <pc:sldChg chg="ord">
        <pc:chgData name="Mateos, Kristine" userId="S::kristine.mateos@tusd1.org::f4b45b3d-b249-483a-a4aa-700b11151b5d" providerId="AD" clId="Web-{4DA30DEF-CC82-40A0-C2AA-A2FF9DD6CCAE}" dt="2024-10-31T18:00:00.558" v="16"/>
        <pc:sldMkLst>
          <pc:docMk/>
          <pc:sldMk cId="2840018583" sldId="425"/>
        </pc:sldMkLst>
      </pc:sldChg>
      <pc:sldChg chg="ord">
        <pc:chgData name="Mateos, Kristine" userId="S::kristine.mateos@tusd1.org::f4b45b3d-b249-483a-a4aa-700b11151b5d" providerId="AD" clId="Web-{4DA30DEF-CC82-40A0-C2AA-A2FF9DD6CCAE}" dt="2024-10-31T18:00:50.967" v="18"/>
        <pc:sldMkLst>
          <pc:docMk/>
          <pc:sldMk cId="3966461488" sldId="426"/>
        </pc:sldMkLst>
      </pc:sldChg>
      <pc:sldChg chg="ord">
        <pc:chgData name="Mateos, Kristine" userId="S::kristine.mateos@tusd1.org::f4b45b3d-b249-483a-a4aa-700b11151b5d" providerId="AD" clId="Web-{4DA30DEF-CC82-40A0-C2AA-A2FF9DD6CCAE}" dt="2024-10-31T18:00:26.153" v="17"/>
        <pc:sldMkLst>
          <pc:docMk/>
          <pc:sldMk cId="4148361743" sldId="427"/>
        </pc:sldMkLst>
      </pc:sldChg>
    </pc:docChg>
  </pc:docChgLst>
  <pc:docChgLst>
    <pc:chgData name="Ibarra, Renee" userId="S::renee.ibarra@tusd1.org::6f991572-0134-4407-b4b1-1c5358f5dd42" providerId="AD" clId="Web-{20340124-B74B-F80C-123B-072A71E8E1BE}"/>
    <pc:docChg chg="modSld">
      <pc:chgData name="Ibarra, Renee" userId="S::renee.ibarra@tusd1.org::6f991572-0134-4407-b4b1-1c5358f5dd42" providerId="AD" clId="Web-{20340124-B74B-F80C-123B-072A71E8E1BE}" dt="2024-11-06T21:44:20.014" v="2" actId="20577"/>
      <pc:docMkLst>
        <pc:docMk/>
      </pc:docMkLst>
      <pc:sldChg chg="modSp">
        <pc:chgData name="Ibarra, Renee" userId="S::renee.ibarra@tusd1.org::6f991572-0134-4407-b4b1-1c5358f5dd42" providerId="AD" clId="Web-{20340124-B74B-F80C-123B-072A71E8E1BE}" dt="2024-11-06T21:44:20.014" v="2" actId="20577"/>
        <pc:sldMkLst>
          <pc:docMk/>
          <pc:sldMk cId="3886394377" sldId="407"/>
        </pc:sldMkLst>
        <pc:spChg chg="mod">
          <ac:chgData name="Ibarra, Renee" userId="S::renee.ibarra@tusd1.org::6f991572-0134-4407-b4b1-1c5358f5dd42" providerId="AD" clId="Web-{20340124-B74B-F80C-123B-072A71E8E1BE}" dt="2024-11-06T21:44:20.014" v="2" actId="20577"/>
          <ac:spMkLst>
            <pc:docMk/>
            <pc:sldMk cId="3886394377" sldId="407"/>
            <ac:spMk id="2" creationId="{A2F54DD6-6049-461C-A518-7FCF0BBFA15C}"/>
          </ac:spMkLst>
        </pc:spChg>
      </pc:sldChg>
    </pc:docChg>
  </pc:docChgLst>
  <pc:docChgLst>
    <pc:chgData name="Marks, Steven" userId="S::steven.marks@tusd1.org::3272cbca-378d-43a7-ab39-e054bf5212b6" providerId="AD" clId="Web-{62F6859B-8890-B61E-B1E0-A2FE26DD29FF}"/>
    <pc:docChg chg="modSld">
      <pc:chgData name="Marks, Steven" userId="S::steven.marks@tusd1.org::3272cbca-378d-43a7-ab39-e054bf5212b6" providerId="AD" clId="Web-{62F6859B-8890-B61E-B1E0-A2FE26DD29FF}" dt="2024-10-29T21:33:25.545" v="1596" actId="20577"/>
      <pc:docMkLst>
        <pc:docMk/>
      </pc:docMkLst>
      <pc:sldChg chg="modSp">
        <pc:chgData name="Marks, Steven" userId="S::steven.marks@tusd1.org::3272cbca-378d-43a7-ab39-e054bf5212b6" providerId="AD" clId="Web-{62F6859B-8890-B61E-B1E0-A2FE26DD29FF}" dt="2024-10-29T21:33:04.435" v="1592" actId="20577"/>
        <pc:sldMkLst>
          <pc:docMk/>
          <pc:sldMk cId="1989109549" sldId="406"/>
        </pc:sldMkLst>
      </pc:sldChg>
      <pc:sldChg chg="modSp">
        <pc:chgData name="Marks, Steven" userId="S::steven.marks@tusd1.org::3272cbca-378d-43a7-ab39-e054bf5212b6" providerId="AD" clId="Web-{62F6859B-8890-B61E-B1E0-A2FE26DD29FF}" dt="2024-10-29T21:26:07.957" v="1200" actId="20577"/>
        <pc:sldMkLst>
          <pc:docMk/>
          <pc:sldMk cId="3886394377" sldId="407"/>
        </pc:sldMkLst>
      </pc:sldChg>
      <pc:sldChg chg="modSp">
        <pc:chgData name="Marks, Steven" userId="S::steven.marks@tusd1.org::3272cbca-378d-43a7-ab39-e054bf5212b6" providerId="AD" clId="Web-{62F6859B-8890-B61E-B1E0-A2FE26DD29FF}" dt="2024-10-29T21:33:25.545" v="1596" actId="20577"/>
        <pc:sldMkLst>
          <pc:docMk/>
          <pc:sldMk cId="3577671998" sldId="408"/>
        </pc:sldMkLst>
      </pc:sldChg>
      <pc:sldChg chg="modSp">
        <pc:chgData name="Marks, Steven" userId="S::steven.marks@tusd1.org::3272cbca-378d-43a7-ab39-e054bf5212b6" providerId="AD" clId="Web-{62F6859B-8890-B61E-B1E0-A2FE26DD29FF}" dt="2024-10-29T21:28:30.616" v="1324" actId="14100"/>
        <pc:sldMkLst>
          <pc:docMk/>
          <pc:sldMk cId="612344133" sldId="409"/>
        </pc:sldMkLst>
      </pc:sldChg>
    </pc:docChg>
  </pc:docChgLst>
  <pc:docChgLst>
    <pc:chgData name="Ibarra, Renee" userId="S::renee.ibarra@tusd1.org::6f991572-0134-4407-b4b1-1c5358f5dd42" providerId="AD" clId="Web-{31B47A3D-19BD-F9D3-ACDC-66C7AA60C84B}"/>
    <pc:docChg chg="modSld">
      <pc:chgData name="Ibarra, Renee" userId="S::renee.ibarra@tusd1.org::6f991572-0134-4407-b4b1-1c5358f5dd42" providerId="AD" clId="Web-{31B47A3D-19BD-F9D3-ACDC-66C7AA60C84B}" dt="2024-11-08T21:52:07.970" v="39" actId="20577"/>
      <pc:docMkLst>
        <pc:docMk/>
      </pc:docMkLst>
      <pc:sldChg chg="modSp">
        <pc:chgData name="Ibarra, Renee" userId="S::renee.ibarra@tusd1.org::6f991572-0134-4407-b4b1-1c5358f5dd42" providerId="AD" clId="Web-{31B47A3D-19BD-F9D3-ACDC-66C7AA60C84B}" dt="2024-11-08T21:48:21.340" v="11" actId="20577"/>
        <pc:sldMkLst>
          <pc:docMk/>
          <pc:sldMk cId="1757953743" sldId="411"/>
        </pc:sldMkLst>
        <pc:spChg chg="mod">
          <ac:chgData name="Ibarra, Renee" userId="S::renee.ibarra@tusd1.org::6f991572-0134-4407-b4b1-1c5358f5dd42" providerId="AD" clId="Web-{31B47A3D-19BD-F9D3-ACDC-66C7AA60C84B}" dt="2024-11-08T21:48:21.340" v="11" actId="20577"/>
          <ac:spMkLst>
            <pc:docMk/>
            <pc:sldMk cId="1757953743" sldId="411"/>
            <ac:spMk id="2" creationId="{8CCDB4F9-9764-DF28-678F-CCC21B6859FE}"/>
          </ac:spMkLst>
        </pc:spChg>
      </pc:sldChg>
      <pc:sldChg chg="modSp">
        <pc:chgData name="Ibarra, Renee" userId="S::renee.ibarra@tusd1.org::6f991572-0134-4407-b4b1-1c5358f5dd42" providerId="AD" clId="Web-{31B47A3D-19BD-F9D3-ACDC-66C7AA60C84B}" dt="2024-11-08T21:52:07.970" v="39" actId="20577"/>
        <pc:sldMkLst>
          <pc:docMk/>
          <pc:sldMk cId="35519569" sldId="422"/>
        </pc:sldMkLst>
        <pc:spChg chg="mod">
          <ac:chgData name="Ibarra, Renee" userId="S::renee.ibarra@tusd1.org::6f991572-0134-4407-b4b1-1c5358f5dd42" providerId="AD" clId="Web-{31B47A3D-19BD-F9D3-ACDC-66C7AA60C84B}" dt="2024-11-08T21:52:07.970" v="39" actId="20577"/>
          <ac:spMkLst>
            <pc:docMk/>
            <pc:sldMk cId="35519569" sldId="422"/>
            <ac:spMk id="2" creationId="{BB11EA56-E89A-E5BB-D8E5-E0189A3E97EF}"/>
          </ac:spMkLst>
        </pc:spChg>
      </pc:sldChg>
    </pc:docChg>
  </pc:docChgLst>
  <pc:docChgLst>
    <pc:chgData name="Mateos, Kristine" userId="S::kristine.mateos@tusd1.org::f4b45b3d-b249-483a-a4aa-700b11151b5d" providerId="AD" clId="Web-{C9E0BDC4-6CE5-6C42-3A41-FC4952C820D7}"/>
    <pc:docChg chg="addSld delSld modSld sldOrd">
      <pc:chgData name="Mateos, Kristine" userId="S::kristine.mateos@tusd1.org::f4b45b3d-b249-483a-a4aa-700b11151b5d" providerId="AD" clId="Web-{C9E0BDC4-6CE5-6C42-3A41-FC4952C820D7}" dt="2024-10-31T15:45:13.913" v="359"/>
      <pc:docMkLst>
        <pc:docMk/>
      </pc:docMkLst>
      <pc:sldChg chg="del">
        <pc:chgData name="Mateos, Kristine" userId="S::kristine.mateos@tusd1.org::f4b45b3d-b249-483a-a4aa-700b11151b5d" providerId="AD" clId="Web-{C9E0BDC4-6CE5-6C42-3A41-FC4952C820D7}" dt="2024-10-31T15:10:30.022" v="1"/>
        <pc:sldMkLst>
          <pc:docMk/>
          <pc:sldMk cId="2549427310" sldId="263"/>
        </pc:sldMkLst>
      </pc:sldChg>
      <pc:sldChg chg="del">
        <pc:chgData name="Mateos, Kristine" userId="S::kristine.mateos@tusd1.org::f4b45b3d-b249-483a-a4aa-700b11151b5d" providerId="AD" clId="Web-{C9E0BDC4-6CE5-6C42-3A41-FC4952C820D7}" dt="2024-10-31T15:10:33.335" v="2"/>
        <pc:sldMkLst>
          <pc:docMk/>
          <pc:sldMk cId="1384511888" sldId="264"/>
        </pc:sldMkLst>
      </pc:sldChg>
      <pc:sldChg chg="del">
        <pc:chgData name="Mateos, Kristine" userId="S::kristine.mateos@tusd1.org::f4b45b3d-b249-483a-a4aa-700b11151b5d" providerId="AD" clId="Web-{C9E0BDC4-6CE5-6C42-3A41-FC4952C820D7}" dt="2024-10-31T15:10:35.882" v="3"/>
        <pc:sldMkLst>
          <pc:docMk/>
          <pc:sldMk cId="328260665" sldId="265"/>
        </pc:sldMkLst>
      </pc:sldChg>
      <pc:sldChg chg="del">
        <pc:chgData name="Mateos, Kristine" userId="S::kristine.mateos@tusd1.org::f4b45b3d-b249-483a-a4aa-700b11151b5d" providerId="AD" clId="Web-{C9E0BDC4-6CE5-6C42-3A41-FC4952C820D7}" dt="2024-10-31T15:17:49.614" v="126"/>
        <pc:sldMkLst>
          <pc:docMk/>
          <pc:sldMk cId="3444349701" sldId="266"/>
        </pc:sldMkLst>
      </pc:sldChg>
      <pc:sldChg chg="del">
        <pc:chgData name="Mateos, Kristine" userId="S::kristine.mateos@tusd1.org::f4b45b3d-b249-483a-a4aa-700b11151b5d" providerId="AD" clId="Web-{C9E0BDC4-6CE5-6C42-3A41-FC4952C820D7}" dt="2024-10-31T15:17:46.473" v="125"/>
        <pc:sldMkLst>
          <pc:docMk/>
          <pc:sldMk cId="1838350063" sldId="267"/>
        </pc:sldMkLst>
      </pc:sldChg>
      <pc:sldChg chg="del">
        <pc:chgData name="Mateos, Kristine" userId="S::kristine.mateos@tusd1.org::f4b45b3d-b249-483a-a4aa-700b11151b5d" providerId="AD" clId="Web-{C9E0BDC4-6CE5-6C42-3A41-FC4952C820D7}" dt="2024-10-31T15:17:13.190" v="110"/>
        <pc:sldMkLst>
          <pc:docMk/>
          <pc:sldMk cId="2998076779" sldId="268"/>
        </pc:sldMkLst>
      </pc:sldChg>
      <pc:sldChg chg="del">
        <pc:chgData name="Mateos, Kristine" userId="S::kristine.mateos@tusd1.org::f4b45b3d-b249-483a-a4aa-700b11151b5d" providerId="AD" clId="Web-{C9E0BDC4-6CE5-6C42-3A41-FC4952C820D7}" dt="2024-10-31T15:17:40.723" v="124"/>
        <pc:sldMkLst>
          <pc:docMk/>
          <pc:sldMk cId="1950479050" sldId="269"/>
        </pc:sldMkLst>
      </pc:sldChg>
      <pc:sldChg chg="del">
        <pc:chgData name="Mateos, Kristine" userId="S::kristine.mateos@tusd1.org::f4b45b3d-b249-483a-a4aa-700b11151b5d" providerId="AD" clId="Web-{C9E0BDC4-6CE5-6C42-3A41-FC4952C820D7}" dt="2024-10-31T15:19:24.355" v="146"/>
        <pc:sldMkLst>
          <pc:docMk/>
          <pc:sldMk cId="1711306669" sldId="270"/>
        </pc:sldMkLst>
      </pc:sldChg>
      <pc:sldChg chg="del">
        <pc:chgData name="Mateos, Kristine" userId="S::kristine.mateos@tusd1.org::f4b45b3d-b249-483a-a4aa-700b11151b5d" providerId="AD" clId="Web-{C9E0BDC4-6CE5-6C42-3A41-FC4952C820D7}" dt="2024-10-31T15:19:26.699" v="147"/>
        <pc:sldMkLst>
          <pc:docMk/>
          <pc:sldMk cId="2515518122" sldId="271"/>
        </pc:sldMkLst>
      </pc:sldChg>
      <pc:sldChg chg="del">
        <pc:chgData name="Mateos, Kristine" userId="S::kristine.mateos@tusd1.org::f4b45b3d-b249-483a-a4aa-700b11151b5d" providerId="AD" clId="Web-{C9E0BDC4-6CE5-6C42-3A41-FC4952C820D7}" dt="2024-10-31T15:25:28.942" v="191"/>
        <pc:sldMkLst>
          <pc:docMk/>
          <pc:sldMk cId="1596690002" sldId="274"/>
        </pc:sldMkLst>
      </pc:sldChg>
      <pc:sldChg chg="del">
        <pc:chgData name="Mateos, Kristine" userId="S::kristine.mateos@tusd1.org::f4b45b3d-b249-483a-a4aa-700b11151b5d" providerId="AD" clId="Web-{C9E0BDC4-6CE5-6C42-3A41-FC4952C820D7}" dt="2024-10-31T15:38:38.480" v="351"/>
        <pc:sldMkLst>
          <pc:docMk/>
          <pc:sldMk cId="698718507" sldId="275"/>
        </pc:sldMkLst>
      </pc:sldChg>
      <pc:sldChg chg="del">
        <pc:chgData name="Mateos, Kristine" userId="S::kristine.mateos@tusd1.org::f4b45b3d-b249-483a-a4aa-700b11151b5d" providerId="AD" clId="Web-{C9E0BDC4-6CE5-6C42-3A41-FC4952C820D7}" dt="2024-10-31T15:38:42.230" v="352"/>
        <pc:sldMkLst>
          <pc:docMk/>
          <pc:sldMk cId="3695606337" sldId="404"/>
        </pc:sldMkLst>
      </pc:sldChg>
      <pc:sldChg chg="del">
        <pc:chgData name="Mateos, Kristine" userId="S::kristine.mateos@tusd1.org::f4b45b3d-b249-483a-a4aa-700b11151b5d" providerId="AD" clId="Web-{C9E0BDC4-6CE5-6C42-3A41-FC4952C820D7}" dt="2024-10-31T15:38:45.480" v="353"/>
        <pc:sldMkLst>
          <pc:docMk/>
          <pc:sldMk cId="2688417443" sldId="405"/>
        </pc:sldMkLst>
      </pc:sldChg>
      <pc:sldChg chg="del">
        <pc:chgData name="Mateos, Kristine" userId="S::kristine.mateos@tusd1.org::f4b45b3d-b249-483a-a4aa-700b11151b5d" providerId="AD" clId="Web-{C9E0BDC4-6CE5-6C42-3A41-FC4952C820D7}" dt="2024-10-31T15:10:21.240" v="0"/>
        <pc:sldMkLst>
          <pc:docMk/>
          <pc:sldMk cId="3939676669" sldId="413"/>
        </pc:sldMkLst>
      </pc:sldChg>
      <pc:sldChg chg="del">
        <pc:chgData name="Mateos, Kristine" userId="S::kristine.mateos@tusd1.org::f4b45b3d-b249-483a-a4aa-700b11151b5d" providerId="AD" clId="Web-{C9E0BDC4-6CE5-6C42-3A41-FC4952C820D7}" dt="2024-10-31T15:39:26.358" v="354"/>
        <pc:sldMkLst>
          <pc:docMk/>
          <pc:sldMk cId="396559955" sldId="416"/>
        </pc:sldMkLst>
      </pc:sldChg>
      <pc:sldChg chg="del ord">
        <pc:chgData name="Mateos, Kristine" userId="S::kristine.mateos@tusd1.org::f4b45b3d-b249-483a-a4aa-700b11151b5d" providerId="AD" clId="Web-{C9E0BDC4-6CE5-6C42-3A41-FC4952C820D7}" dt="2024-10-31T15:41:10.178" v="356"/>
        <pc:sldMkLst>
          <pc:docMk/>
          <pc:sldMk cId="1208535042" sldId="417"/>
        </pc:sldMkLst>
      </pc:sldChg>
      <pc:sldChg chg="addSp delSp modSp new mod modClrScheme chgLayout">
        <pc:chgData name="Mateos, Kristine" userId="S::kristine.mateos@tusd1.org::f4b45b3d-b249-483a-a4aa-700b11151b5d" providerId="AD" clId="Web-{C9E0BDC4-6CE5-6C42-3A41-FC4952C820D7}" dt="2024-10-31T15:22:37.806" v="158"/>
        <pc:sldMkLst>
          <pc:docMk/>
          <pc:sldMk cId="4202436842" sldId="423"/>
        </pc:sldMkLst>
        <pc:spChg chg="mod ord">
          <ac:chgData name="Mateos, Kristine" userId="S::kristine.mateos@tusd1.org::f4b45b3d-b249-483a-a4aa-700b11151b5d" providerId="AD" clId="Web-{C9E0BDC4-6CE5-6C42-3A41-FC4952C820D7}" dt="2024-10-31T15:11:43.011" v="11" actId="20577"/>
          <ac:spMkLst>
            <pc:docMk/>
            <pc:sldMk cId="4202436842" sldId="423"/>
            <ac:spMk id="2" creationId="{EE7108AD-213C-2153-2764-84E9A27BF255}"/>
          </ac:spMkLst>
        </pc:spChg>
        <pc:spChg chg="mod ord">
          <ac:chgData name="Mateos, Kristine" userId="S::kristine.mateos@tusd1.org::f4b45b3d-b249-483a-a4aa-700b11151b5d" providerId="AD" clId="Web-{C9E0BDC4-6CE5-6C42-3A41-FC4952C820D7}" dt="2024-10-31T15:20:34.016" v="155" actId="20577"/>
          <ac:spMkLst>
            <pc:docMk/>
            <pc:sldMk cId="4202436842" sldId="423"/>
            <ac:spMk id="3" creationId="{2DBD2BB0-CE4A-7EFC-9B24-D4EBAD3EC7F1}"/>
          </ac:spMkLst>
        </pc:spChg>
        <pc:spChg chg="add mod ord">
          <ac:chgData name="Mateos, Kristine" userId="S::kristine.mateos@tusd1.org::f4b45b3d-b249-483a-a4aa-700b11151b5d" providerId="AD" clId="Web-{C9E0BDC4-6CE5-6C42-3A41-FC4952C820D7}" dt="2024-10-31T15:14:25.272" v="88" actId="20577"/>
          <ac:spMkLst>
            <pc:docMk/>
            <pc:sldMk cId="4202436842" sldId="423"/>
            <ac:spMk id="4" creationId="{1D5A2C61-4F9B-E033-9FF8-CCDAF73BC47C}"/>
          </ac:spMkLst>
        </pc:spChg>
        <pc:spChg chg="add mod ord">
          <ac:chgData name="Mateos, Kristine" userId="S::kristine.mateos@tusd1.org::f4b45b3d-b249-483a-a4aa-700b11151b5d" providerId="AD" clId="Web-{C9E0BDC4-6CE5-6C42-3A41-FC4952C820D7}" dt="2024-10-31T15:15:02.478" v="94" actId="14100"/>
          <ac:spMkLst>
            <pc:docMk/>
            <pc:sldMk cId="4202436842" sldId="423"/>
            <ac:spMk id="5" creationId="{AAF7445F-FDCA-9524-A550-09E0B4FE5292}"/>
          </ac:spMkLst>
        </pc:spChg>
        <pc:spChg chg="add del mod ord">
          <ac:chgData name="Mateos, Kristine" userId="S::kristine.mateos@tusd1.org::f4b45b3d-b249-483a-a4aa-700b11151b5d" providerId="AD" clId="Web-{C9E0BDC4-6CE5-6C42-3A41-FC4952C820D7}" dt="2024-10-31T15:21:06.143" v="156"/>
          <ac:spMkLst>
            <pc:docMk/>
            <pc:sldMk cId="4202436842" sldId="423"/>
            <ac:spMk id="6" creationId="{9FB276B8-350C-5E4A-9C74-A39C7C88DC16}"/>
          </ac:spMkLst>
        </pc:spChg>
        <pc:spChg chg="add mod ord">
          <ac:chgData name="Mateos, Kristine" userId="S::kristine.mateos@tusd1.org::f4b45b3d-b249-483a-a4aa-700b11151b5d" providerId="AD" clId="Web-{C9E0BDC4-6CE5-6C42-3A41-FC4952C820D7}" dt="2024-10-31T15:19:03.682" v="145" actId="14100"/>
          <ac:spMkLst>
            <pc:docMk/>
            <pc:sldMk cId="4202436842" sldId="423"/>
            <ac:spMk id="7" creationId="{5DA1D41F-C52F-B830-5842-0D67A1EF9556}"/>
          </ac:spMkLst>
        </pc:spChg>
        <pc:spChg chg="add mod ord">
          <ac:chgData name="Mateos, Kristine" userId="S::kristine.mateos@tusd1.org::f4b45b3d-b249-483a-a4aa-700b11151b5d" providerId="AD" clId="Web-{C9E0BDC4-6CE5-6C42-3A41-FC4952C820D7}" dt="2024-10-31T15:16:32.968" v="106" actId="20577"/>
          <ac:spMkLst>
            <pc:docMk/>
            <pc:sldMk cId="4202436842" sldId="423"/>
            <ac:spMk id="8" creationId="{ED189AC2-009C-6BB1-1197-36DE497643E5}"/>
          </ac:spMkLst>
        </pc:spChg>
        <pc:spChg chg="add mod ord">
          <ac:chgData name="Mateos, Kristine" userId="S::kristine.mateos@tusd1.org::f4b45b3d-b249-483a-a4aa-700b11151b5d" providerId="AD" clId="Web-{C9E0BDC4-6CE5-6C42-3A41-FC4952C820D7}" dt="2024-10-31T15:16:53.454" v="109" actId="14100"/>
          <ac:spMkLst>
            <pc:docMk/>
            <pc:sldMk cId="4202436842" sldId="423"/>
            <ac:spMk id="9" creationId="{6996EB40-F205-5670-59DE-E55A5E9A6EA5}"/>
          </ac:spMkLst>
        </pc:spChg>
        <pc:spChg chg="add del mod ord">
          <ac:chgData name="Mateos, Kristine" userId="S::kristine.mateos@tusd1.org::f4b45b3d-b249-483a-a4aa-700b11151b5d" providerId="AD" clId="Web-{C9E0BDC4-6CE5-6C42-3A41-FC4952C820D7}" dt="2024-10-31T15:21:35.879" v="157"/>
          <ac:spMkLst>
            <pc:docMk/>
            <pc:sldMk cId="4202436842" sldId="423"/>
            <ac:spMk id="10" creationId="{18472275-90E5-DF55-4DE5-C8976EC62F31}"/>
          </ac:spMkLst>
        </pc:spChg>
        <pc:spChg chg="add del mod ord">
          <ac:chgData name="Mateos, Kristine" userId="S::kristine.mateos@tusd1.org::f4b45b3d-b249-483a-a4aa-700b11151b5d" providerId="AD" clId="Web-{C9E0BDC4-6CE5-6C42-3A41-FC4952C820D7}" dt="2024-10-31T15:22:37.806" v="158"/>
          <ac:spMkLst>
            <pc:docMk/>
            <pc:sldMk cId="4202436842" sldId="423"/>
            <ac:spMk id="11" creationId="{54D453CC-B1E3-1F83-449D-A761FE86071A}"/>
          </ac:spMkLst>
        </pc:spChg>
        <pc:picChg chg="add mod ord">
          <ac:chgData name="Mateos, Kristine" userId="S::kristine.mateos@tusd1.org::f4b45b3d-b249-483a-a4aa-700b11151b5d" providerId="AD" clId="Web-{C9E0BDC4-6CE5-6C42-3A41-FC4952C820D7}" dt="2024-10-31T15:21:06.143" v="156"/>
          <ac:picMkLst>
            <pc:docMk/>
            <pc:sldMk cId="4202436842" sldId="423"/>
            <ac:picMk id="12" creationId="{2A1324FE-C4C9-18BD-0569-4F8D6F8A19A7}"/>
          </ac:picMkLst>
        </pc:picChg>
        <pc:picChg chg="add mod ord">
          <ac:chgData name="Mateos, Kristine" userId="S::kristine.mateos@tusd1.org::f4b45b3d-b249-483a-a4aa-700b11151b5d" providerId="AD" clId="Web-{C9E0BDC4-6CE5-6C42-3A41-FC4952C820D7}" dt="2024-10-31T15:21:35.879" v="157"/>
          <ac:picMkLst>
            <pc:docMk/>
            <pc:sldMk cId="4202436842" sldId="423"/>
            <ac:picMk id="13" creationId="{B9C48355-047F-D782-F391-C3A7730B61ED}"/>
          </ac:picMkLst>
        </pc:picChg>
        <pc:picChg chg="add mod ord">
          <ac:chgData name="Mateos, Kristine" userId="S::kristine.mateos@tusd1.org::f4b45b3d-b249-483a-a4aa-700b11151b5d" providerId="AD" clId="Web-{C9E0BDC4-6CE5-6C42-3A41-FC4952C820D7}" dt="2024-10-31T15:22:37.806" v="158"/>
          <ac:picMkLst>
            <pc:docMk/>
            <pc:sldMk cId="4202436842" sldId="423"/>
            <ac:picMk id="14" creationId="{4182EB40-B8AA-300E-9EDE-F9E0E74F5730}"/>
          </ac:picMkLst>
        </pc:picChg>
      </pc:sldChg>
      <pc:sldChg chg="addSp delSp modSp new mod modClrScheme chgLayout">
        <pc:chgData name="Mateos, Kristine" userId="S::kristine.mateos@tusd1.org::f4b45b3d-b249-483a-a4aa-700b11151b5d" providerId="AD" clId="Web-{C9E0BDC4-6CE5-6C42-3A41-FC4952C820D7}" dt="2024-10-31T15:38:18.400" v="350" actId="14100"/>
        <pc:sldMkLst>
          <pc:docMk/>
          <pc:sldMk cId="769737382" sldId="424"/>
        </pc:sldMkLst>
        <pc:spChg chg="mod ord">
          <ac:chgData name="Mateos, Kristine" userId="S::kristine.mateos@tusd1.org::f4b45b3d-b249-483a-a4aa-700b11151b5d" providerId="AD" clId="Web-{C9E0BDC4-6CE5-6C42-3A41-FC4952C820D7}" dt="2024-10-31T15:24:07.937" v="176" actId="20577"/>
          <ac:spMkLst>
            <pc:docMk/>
            <pc:sldMk cId="769737382" sldId="424"/>
            <ac:spMk id="2" creationId="{38C10DBB-DDF5-7813-A527-9977213EC69F}"/>
          </ac:spMkLst>
        </pc:spChg>
        <pc:spChg chg="mod ord">
          <ac:chgData name="Mateos, Kristine" userId="S::kristine.mateos@tusd1.org::f4b45b3d-b249-483a-a4aa-700b11151b5d" providerId="AD" clId="Web-{C9E0BDC4-6CE5-6C42-3A41-FC4952C820D7}" dt="2024-10-31T15:38:09.947" v="349" actId="14100"/>
          <ac:spMkLst>
            <pc:docMk/>
            <pc:sldMk cId="769737382" sldId="424"/>
            <ac:spMk id="3" creationId="{43FD8784-F2F5-AB20-5077-ADF46E22305E}"/>
          </ac:spMkLst>
        </pc:spChg>
        <pc:spChg chg="add mod ord">
          <ac:chgData name="Mateos, Kristine" userId="S::kristine.mateos@tusd1.org::f4b45b3d-b249-483a-a4aa-700b11151b5d" providerId="AD" clId="Web-{C9E0BDC4-6CE5-6C42-3A41-FC4952C820D7}" dt="2024-10-31T15:34:06.211" v="317" actId="20577"/>
          <ac:spMkLst>
            <pc:docMk/>
            <pc:sldMk cId="769737382" sldId="424"/>
            <ac:spMk id="4" creationId="{7E3FA8F3-E80C-8D10-9E29-8E0131D70FD4}"/>
          </ac:spMkLst>
        </pc:spChg>
        <pc:spChg chg="add mod ord">
          <ac:chgData name="Mateos, Kristine" userId="S::kristine.mateos@tusd1.org::f4b45b3d-b249-483a-a4aa-700b11151b5d" providerId="AD" clId="Web-{C9E0BDC4-6CE5-6C42-3A41-FC4952C820D7}" dt="2024-10-31T15:35:15.560" v="331" actId="14100"/>
          <ac:spMkLst>
            <pc:docMk/>
            <pc:sldMk cId="769737382" sldId="424"/>
            <ac:spMk id="5" creationId="{54B47E05-614E-1C44-5AEC-FA08BD656BCE}"/>
          </ac:spMkLst>
        </pc:spChg>
        <pc:spChg chg="add del mod ord">
          <ac:chgData name="Mateos, Kristine" userId="S::kristine.mateos@tusd1.org::f4b45b3d-b249-483a-a4aa-700b11151b5d" providerId="AD" clId="Web-{C9E0BDC4-6CE5-6C42-3A41-FC4952C820D7}" dt="2024-10-31T15:25:18.613" v="190"/>
          <ac:spMkLst>
            <pc:docMk/>
            <pc:sldMk cId="769737382" sldId="424"/>
            <ac:spMk id="6" creationId="{E6DC09DB-3CB9-6FDE-D66D-CCEE6961E9C7}"/>
          </ac:spMkLst>
        </pc:spChg>
        <pc:spChg chg="add mod ord">
          <ac:chgData name="Mateos, Kristine" userId="S::kristine.mateos@tusd1.org::f4b45b3d-b249-483a-a4aa-700b11151b5d" providerId="AD" clId="Web-{C9E0BDC4-6CE5-6C42-3A41-FC4952C820D7}" dt="2024-10-31T15:38:18.400" v="350" actId="14100"/>
          <ac:spMkLst>
            <pc:docMk/>
            <pc:sldMk cId="769737382" sldId="424"/>
            <ac:spMk id="7" creationId="{EBE8D3FA-9021-6B89-A94B-ECBAD56D9C4D}"/>
          </ac:spMkLst>
        </pc:spChg>
        <pc:spChg chg="add mod ord">
          <ac:chgData name="Mateos, Kristine" userId="S::kristine.mateos@tusd1.org::f4b45b3d-b249-483a-a4aa-700b11151b5d" providerId="AD" clId="Web-{C9E0BDC4-6CE5-6C42-3A41-FC4952C820D7}" dt="2024-10-31T15:27:36.107" v="231" actId="20577"/>
          <ac:spMkLst>
            <pc:docMk/>
            <pc:sldMk cId="769737382" sldId="424"/>
            <ac:spMk id="8" creationId="{5AECDEB3-33F5-B5BE-EC9C-1DAC1AF902EE}"/>
          </ac:spMkLst>
        </pc:spChg>
        <pc:spChg chg="add mod ord">
          <ac:chgData name="Mateos, Kristine" userId="S::kristine.mateos@tusd1.org::f4b45b3d-b249-483a-a4aa-700b11151b5d" providerId="AD" clId="Web-{C9E0BDC4-6CE5-6C42-3A41-FC4952C820D7}" dt="2024-10-31T15:35:28.983" v="334" actId="20577"/>
          <ac:spMkLst>
            <pc:docMk/>
            <pc:sldMk cId="769737382" sldId="424"/>
            <ac:spMk id="9" creationId="{24685B5C-5670-0F7E-B413-E1DDAF5869CE}"/>
          </ac:spMkLst>
        </pc:spChg>
        <pc:spChg chg="add del mod ord">
          <ac:chgData name="Mateos, Kristine" userId="S::kristine.mateos@tusd1.org::f4b45b3d-b249-483a-a4aa-700b11151b5d" providerId="AD" clId="Web-{C9E0BDC4-6CE5-6C42-3A41-FC4952C820D7}" dt="2024-10-31T15:26:31.978" v="207"/>
          <ac:spMkLst>
            <pc:docMk/>
            <pc:sldMk cId="769737382" sldId="424"/>
            <ac:spMk id="10" creationId="{920D96CB-D6FC-5BA7-0713-BE1D000C9839}"/>
          </ac:spMkLst>
        </pc:spChg>
        <pc:spChg chg="add del mod ord">
          <ac:chgData name="Mateos, Kristine" userId="S::kristine.mateos@tusd1.org::f4b45b3d-b249-483a-a4aa-700b11151b5d" providerId="AD" clId="Web-{C9E0BDC4-6CE5-6C42-3A41-FC4952C820D7}" dt="2024-10-31T15:31:26.326" v="272"/>
          <ac:spMkLst>
            <pc:docMk/>
            <pc:sldMk cId="769737382" sldId="424"/>
            <ac:spMk id="11" creationId="{0DA7C303-AC6A-70A3-30E5-9F28CC0B22C2}"/>
          </ac:spMkLst>
        </pc:spChg>
        <pc:picChg chg="add mod ord">
          <ac:chgData name="Mateos, Kristine" userId="S::kristine.mateos@tusd1.org::f4b45b3d-b249-483a-a4aa-700b11151b5d" providerId="AD" clId="Web-{C9E0BDC4-6CE5-6C42-3A41-FC4952C820D7}" dt="2024-10-31T15:25:18.613" v="190"/>
          <ac:picMkLst>
            <pc:docMk/>
            <pc:sldMk cId="769737382" sldId="424"/>
            <ac:picMk id="12" creationId="{FDF43261-9E82-9E0A-3183-57C192F40997}"/>
          </ac:picMkLst>
        </pc:picChg>
        <pc:picChg chg="add mod ord">
          <ac:chgData name="Mateos, Kristine" userId="S::kristine.mateos@tusd1.org::f4b45b3d-b249-483a-a4aa-700b11151b5d" providerId="AD" clId="Web-{C9E0BDC4-6CE5-6C42-3A41-FC4952C820D7}" dt="2024-10-31T15:26:31.978" v="207"/>
          <ac:picMkLst>
            <pc:docMk/>
            <pc:sldMk cId="769737382" sldId="424"/>
            <ac:picMk id="13" creationId="{CCDAF8C4-E4B5-E223-A564-E9B7D84A7B5C}"/>
          </ac:picMkLst>
        </pc:picChg>
        <pc:picChg chg="add mod ord">
          <ac:chgData name="Mateos, Kristine" userId="S::kristine.mateos@tusd1.org::f4b45b3d-b249-483a-a4aa-700b11151b5d" providerId="AD" clId="Web-{C9E0BDC4-6CE5-6C42-3A41-FC4952C820D7}" dt="2024-10-31T15:31:26.326" v="272"/>
          <ac:picMkLst>
            <pc:docMk/>
            <pc:sldMk cId="769737382" sldId="424"/>
            <ac:picMk id="14" creationId="{60350441-B9A5-8251-16B7-7DE494A67D6B}"/>
          </ac:picMkLst>
        </pc:picChg>
      </pc:sldChg>
      <pc:sldChg chg="addSp delSp modSp new mod modClrScheme chgLayout">
        <pc:chgData name="Mateos, Kristine" userId="S::kristine.mateos@tusd1.org::f4b45b3d-b249-483a-a4aa-700b11151b5d" providerId="AD" clId="Web-{C9E0BDC4-6CE5-6C42-3A41-FC4952C820D7}" dt="2024-10-31T15:45:13.913" v="359"/>
        <pc:sldMkLst>
          <pc:docMk/>
          <pc:sldMk cId="4014996357" sldId="425"/>
        </pc:sldMkLst>
        <pc:spChg chg="del">
          <ac:chgData name="Mateos, Kristine" userId="S::kristine.mateos@tusd1.org::f4b45b3d-b249-483a-a4aa-700b11151b5d" providerId="AD" clId="Web-{C9E0BDC4-6CE5-6C42-3A41-FC4952C820D7}" dt="2024-10-31T15:45:08.084" v="358"/>
          <ac:spMkLst>
            <pc:docMk/>
            <pc:sldMk cId="4014996357" sldId="425"/>
            <ac:spMk id="2" creationId="{51E20186-DF35-8D95-89A1-316B48CF5213}"/>
          </ac:spMkLst>
        </pc:spChg>
        <pc:spChg chg="del">
          <ac:chgData name="Mateos, Kristine" userId="S::kristine.mateos@tusd1.org::f4b45b3d-b249-483a-a4aa-700b11151b5d" providerId="AD" clId="Web-{C9E0BDC4-6CE5-6C42-3A41-FC4952C820D7}" dt="2024-10-31T15:45:08.084" v="358"/>
          <ac:spMkLst>
            <pc:docMk/>
            <pc:sldMk cId="4014996357" sldId="425"/>
            <ac:spMk id="3" creationId="{954299C3-F3E8-A708-AF38-DE998FA20564}"/>
          </ac:spMkLst>
        </pc:spChg>
        <pc:picChg chg="add mod">
          <ac:chgData name="Mateos, Kristine" userId="S::kristine.mateos@tusd1.org::f4b45b3d-b249-483a-a4aa-700b11151b5d" providerId="AD" clId="Web-{C9E0BDC4-6CE5-6C42-3A41-FC4952C820D7}" dt="2024-10-31T15:45:13.913" v="359"/>
          <ac:picMkLst>
            <pc:docMk/>
            <pc:sldMk cId="4014996357" sldId="425"/>
            <ac:picMk id="4" creationId="{20A9444E-8C6B-FA94-970E-79BEEBE9A00E}"/>
          </ac:picMkLst>
        </pc:picChg>
      </pc:sldChg>
    </pc:docChg>
  </pc:docChgLst>
  <pc:docChgLst>
    <pc:chgData name="Mateos, Kristine" userId="S::kristine.mateos@tusd1.org::f4b45b3d-b249-483a-a4aa-700b11151b5d" providerId="AD" clId="Web-{DB94D927-CCF3-75B1-2A89-8B487A83E0E4}"/>
    <pc:docChg chg="modSld">
      <pc:chgData name="Mateos, Kristine" userId="S::kristine.mateos@tusd1.org::f4b45b3d-b249-483a-a4aa-700b11151b5d" providerId="AD" clId="Web-{DB94D927-CCF3-75B1-2A89-8B487A83E0E4}" dt="2024-09-13T21:02:56.302" v="6" actId="20577"/>
      <pc:docMkLst>
        <pc:docMk/>
      </pc:docMkLst>
      <pc:sldChg chg="modSp">
        <pc:chgData name="Mateos, Kristine" userId="S::kristine.mateos@tusd1.org::f4b45b3d-b249-483a-a4aa-700b11151b5d" providerId="AD" clId="Web-{DB94D927-CCF3-75B1-2A89-8B487A83E0E4}" dt="2024-09-13T21:02:56.302" v="6" actId="20577"/>
        <pc:sldMkLst>
          <pc:docMk/>
          <pc:sldMk cId="1635943322" sldId="415"/>
        </pc:sldMkLst>
        <pc:spChg chg="mod">
          <ac:chgData name="Mateos, Kristine" userId="S::kristine.mateos@tusd1.org::f4b45b3d-b249-483a-a4aa-700b11151b5d" providerId="AD" clId="Web-{DB94D927-CCF3-75B1-2A89-8B487A83E0E4}" dt="2024-09-13T21:02:56.302" v="6" actId="20577"/>
          <ac:spMkLst>
            <pc:docMk/>
            <pc:sldMk cId="1635943322" sldId="415"/>
            <ac:spMk id="3" creationId="{E59C1C8C-5673-BBA3-F6F3-50390B687327}"/>
          </ac:spMkLst>
        </pc:spChg>
      </pc:sldChg>
    </pc:docChg>
  </pc:docChgLst>
  <pc:docChgLst>
    <pc:chgData name="Mateos, Kristine" userId="S::kristine.mateos@tusd1.org::f4b45b3d-b249-483a-a4aa-700b11151b5d" providerId="AD" clId="Web-{9E9FE224-B009-9091-92DF-C9A3E5008781}"/>
    <pc:docChg chg="modSld">
      <pc:chgData name="Mateos, Kristine" userId="S::kristine.mateos@tusd1.org::f4b45b3d-b249-483a-a4aa-700b11151b5d" providerId="AD" clId="Web-{9E9FE224-B009-9091-92DF-C9A3E5008781}" dt="2024-09-13T18:03:18.565" v="16" actId="20577"/>
      <pc:docMkLst>
        <pc:docMk/>
      </pc:docMkLst>
      <pc:sldChg chg="modSp">
        <pc:chgData name="Mateos, Kristine" userId="S::kristine.mateos@tusd1.org::f4b45b3d-b249-483a-a4aa-700b11151b5d" providerId="AD" clId="Web-{9E9FE224-B009-9091-92DF-C9A3E5008781}" dt="2024-09-13T17:58:46.480" v="13" actId="20577"/>
        <pc:sldMkLst>
          <pc:docMk/>
          <pc:sldMk cId="698718507" sldId="275"/>
        </pc:sldMkLst>
      </pc:sldChg>
      <pc:sldChg chg="modSp">
        <pc:chgData name="Mateos, Kristine" userId="S::kristine.mateos@tusd1.org::f4b45b3d-b249-483a-a4aa-700b11151b5d" providerId="AD" clId="Web-{9E9FE224-B009-9091-92DF-C9A3E5008781}" dt="2024-09-13T17:57:36.635" v="5" actId="20577"/>
        <pc:sldMkLst>
          <pc:docMk/>
          <pc:sldMk cId="3695606337" sldId="404"/>
        </pc:sldMkLst>
      </pc:sldChg>
      <pc:sldChg chg="modSp">
        <pc:chgData name="Mateos, Kristine" userId="S::kristine.mateos@tusd1.org::f4b45b3d-b249-483a-a4aa-700b11151b5d" providerId="AD" clId="Web-{9E9FE224-B009-9091-92DF-C9A3E5008781}" dt="2024-09-13T18:03:18.565" v="16" actId="20577"/>
        <pc:sldMkLst>
          <pc:docMk/>
          <pc:sldMk cId="396559955" sldId="416"/>
        </pc:sldMkLst>
      </pc:sldChg>
    </pc:docChg>
  </pc:docChgLst>
  <pc:docChgLst>
    <pc:chgData name="Mateos, Kristine" userId="S::kristine.mateos@tusd1.org::f4b45b3d-b249-483a-a4aa-700b11151b5d" providerId="AD" clId="Web-{23557D01-8D08-3E7D-9A3F-010F9455E1EC}"/>
    <pc:docChg chg="addSld modSld">
      <pc:chgData name="Mateos, Kristine" userId="S::kristine.mateos@tusd1.org::f4b45b3d-b249-483a-a4aa-700b11151b5d" providerId="AD" clId="Web-{23557D01-8D08-3E7D-9A3F-010F9455E1EC}" dt="2024-09-13T15:32:52.632" v="102" actId="20577"/>
      <pc:docMkLst>
        <pc:docMk/>
      </pc:docMkLst>
      <pc:sldChg chg="modSp new">
        <pc:chgData name="Mateos, Kristine" userId="S::kristine.mateos@tusd1.org::f4b45b3d-b249-483a-a4aa-700b11151b5d" providerId="AD" clId="Web-{23557D01-8D08-3E7D-9A3F-010F9455E1EC}" dt="2024-09-13T15:32:52.632" v="102" actId="20577"/>
        <pc:sldMkLst>
          <pc:docMk/>
          <pc:sldMk cId="3537896021" sldId="410"/>
        </pc:sldMkLst>
        <pc:spChg chg="mod">
          <ac:chgData name="Mateos, Kristine" userId="S::kristine.mateos@tusd1.org::f4b45b3d-b249-483a-a4aa-700b11151b5d" providerId="AD" clId="Web-{23557D01-8D08-3E7D-9A3F-010F9455E1EC}" dt="2024-09-13T15:30:12.908" v="6" actId="20577"/>
          <ac:spMkLst>
            <pc:docMk/>
            <pc:sldMk cId="3537896021" sldId="410"/>
            <ac:spMk id="2" creationId="{A6BB410C-8A4B-13DF-C609-E6578E3832F4}"/>
          </ac:spMkLst>
        </pc:spChg>
        <pc:spChg chg="mod">
          <ac:chgData name="Mateos, Kristine" userId="S::kristine.mateos@tusd1.org::f4b45b3d-b249-483a-a4aa-700b11151b5d" providerId="AD" clId="Web-{23557D01-8D08-3E7D-9A3F-010F9455E1EC}" dt="2024-09-13T15:32:52.632" v="102" actId="20577"/>
          <ac:spMkLst>
            <pc:docMk/>
            <pc:sldMk cId="3537896021" sldId="410"/>
            <ac:spMk id="3" creationId="{D744170A-1DC4-22D8-C68A-5109B8E6D319}"/>
          </ac:spMkLst>
        </pc:spChg>
      </pc:sldChg>
    </pc:docChg>
  </pc:docChgLst>
  <pc:docChgLst>
    <pc:chgData name="Ibarra, Renee" userId="S::renee.ibarra@tusd1.org::6f991572-0134-4407-b4b1-1c5358f5dd42" providerId="AD" clId="Web-{1EA8F348-B03F-1C3A-7DDF-73B4D92A29BB}"/>
    <pc:docChg chg="modSld">
      <pc:chgData name="Ibarra, Renee" userId="S::renee.ibarra@tusd1.org::6f991572-0134-4407-b4b1-1c5358f5dd42" providerId="AD" clId="Web-{1EA8F348-B03F-1C3A-7DDF-73B4D92A29BB}" dt="2024-09-30T21:28:23.963" v="7" actId="20577"/>
      <pc:docMkLst>
        <pc:docMk/>
      </pc:docMkLst>
      <pc:sldChg chg="modSp">
        <pc:chgData name="Ibarra, Renee" userId="S::renee.ibarra@tusd1.org::6f991572-0134-4407-b4b1-1c5358f5dd42" providerId="AD" clId="Web-{1EA8F348-B03F-1C3A-7DDF-73B4D92A29BB}" dt="2024-09-30T21:28:23.963" v="7" actId="20577"/>
        <pc:sldMkLst>
          <pc:docMk/>
          <pc:sldMk cId="1098834740" sldId="257"/>
        </pc:sldMkLst>
        <pc:spChg chg="mod">
          <ac:chgData name="Ibarra, Renee" userId="S::renee.ibarra@tusd1.org::6f991572-0134-4407-b4b1-1c5358f5dd42" providerId="AD" clId="Web-{1EA8F348-B03F-1C3A-7DDF-73B4D92A29BB}" dt="2024-09-30T21:28:23.963" v="7" actId="20577"/>
          <ac:spMkLst>
            <pc:docMk/>
            <pc:sldMk cId="1098834740" sldId="257"/>
            <ac:spMk id="2" creationId="{6386FF77-3E50-88E8-32F9-8099D19EFE07}"/>
          </ac:spMkLst>
        </pc:spChg>
      </pc:sldChg>
      <pc:sldChg chg="modSp">
        <pc:chgData name="Ibarra, Renee" userId="S::renee.ibarra@tusd1.org::6f991572-0134-4407-b4b1-1c5358f5dd42" providerId="AD" clId="Web-{1EA8F348-B03F-1C3A-7DDF-73B4D92A29BB}" dt="2024-09-30T21:26:57.665" v="0" actId="20577"/>
        <pc:sldMkLst>
          <pc:docMk/>
          <pc:sldMk cId="3939676669" sldId="413"/>
        </pc:sldMkLst>
      </pc:sldChg>
    </pc:docChg>
  </pc:docChgLst>
  <pc:docChgLst>
    <pc:chgData name="Mateos, Kristine" userId="S::kristine.mateos@tusd1.org::f4b45b3d-b249-483a-a4aa-700b11151b5d" providerId="AD" clId="Web-{1DFA1B01-C6DB-1186-730D-AA3E85309DB8}"/>
    <pc:docChg chg="addSld modSld sldOrd addMainMaster delMainMaster">
      <pc:chgData name="Mateos, Kristine" userId="S::kristine.mateos@tusd1.org::f4b45b3d-b249-483a-a4aa-700b11151b5d" providerId="AD" clId="Web-{1DFA1B01-C6DB-1186-730D-AA3E85309DB8}" dt="2024-09-12T20:13:49.839" v="82"/>
      <pc:docMkLst>
        <pc:docMk/>
      </pc:docMkLst>
      <pc:sldChg chg="addSp modSp mod setBg modClrScheme chgLayout">
        <pc:chgData name="Mateos, Kristine" userId="S::kristine.mateos@tusd1.org::f4b45b3d-b249-483a-a4aa-700b11151b5d" providerId="AD" clId="Web-{1DFA1B01-C6DB-1186-730D-AA3E85309DB8}" dt="2024-09-12T19:58:41.149" v="14"/>
        <pc:sldMkLst>
          <pc:docMk/>
          <pc:sldMk cId="109857222" sldId="256"/>
        </pc:sldMkLst>
        <pc:spChg chg="mod">
          <ac:chgData name="Mateos, Kristine" userId="S::kristine.mateos@tusd1.org::f4b45b3d-b249-483a-a4aa-700b11151b5d" providerId="AD" clId="Web-{1DFA1B01-C6DB-1186-730D-AA3E85309DB8}" dt="2024-09-12T19:58:41.149" v="14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Mateos, Kristine" userId="S::kristine.mateos@tusd1.org::f4b45b3d-b249-483a-a4aa-700b11151b5d" providerId="AD" clId="Web-{1DFA1B01-C6DB-1186-730D-AA3E85309DB8}" dt="2024-09-12T19:58:41.149" v="14"/>
          <ac:spMkLst>
            <pc:docMk/>
            <pc:sldMk cId="109857222" sldId="256"/>
            <ac:spMk id="3" creationId="{00000000-0000-0000-0000-000000000000}"/>
          </ac:spMkLst>
        </pc:spChg>
        <pc:picChg chg="add">
          <ac:chgData name="Mateos, Kristine" userId="S::kristine.mateos@tusd1.org::f4b45b3d-b249-483a-a4aa-700b11151b5d" providerId="AD" clId="Web-{1DFA1B01-C6DB-1186-730D-AA3E85309DB8}" dt="2024-09-12T19:58:41.149" v="14"/>
          <ac:picMkLst>
            <pc:docMk/>
            <pc:sldMk cId="109857222" sldId="256"/>
            <ac:picMk id="4" creationId="{C4A98602-241D-742B-2B15-F51999A3654F}"/>
          </ac:picMkLst>
        </pc:picChg>
      </pc:sldChg>
      <pc:sldChg chg="addSp delSp modSp new mod ord setBg">
        <pc:chgData name="Mateos, Kristine" userId="S::kristine.mateos@tusd1.org::f4b45b3d-b249-483a-a4aa-700b11151b5d" providerId="AD" clId="Web-{1DFA1B01-C6DB-1186-730D-AA3E85309DB8}" dt="2024-09-12T20:13:49.839" v="82"/>
        <pc:sldMkLst>
          <pc:docMk/>
          <pc:sldMk cId="1098834740" sldId="257"/>
        </pc:sldMkLst>
        <pc:spChg chg="mod ord">
          <ac:chgData name="Mateos, Kristine" userId="S::kristine.mateos@tusd1.org::f4b45b3d-b249-483a-a4aa-700b11151b5d" providerId="AD" clId="Web-{1DFA1B01-C6DB-1186-730D-AA3E85309DB8}" dt="2024-09-12T20:00:37.060" v="30"/>
          <ac:spMkLst>
            <pc:docMk/>
            <pc:sldMk cId="1098834740" sldId="257"/>
            <ac:spMk id="2" creationId="{6386FF77-3E50-88E8-32F9-8099D19EFE07}"/>
          </ac:spMkLst>
        </pc:spChg>
        <pc:spChg chg="add">
          <ac:chgData name="Mateos, Kristine" userId="S::kristine.mateos@tusd1.org::f4b45b3d-b249-483a-a4aa-700b11151b5d" providerId="AD" clId="Web-{1DFA1B01-C6DB-1186-730D-AA3E85309DB8}" dt="2024-09-12T20:00:37.060" v="30"/>
          <ac:spMkLst>
            <pc:docMk/>
            <pc:sldMk cId="1098834740" sldId="257"/>
            <ac:spMk id="11" creationId="{41D7B59F-C43F-435D-A754-00854140FD6E}"/>
          </ac:spMkLst>
        </pc:spChg>
        <pc:spChg chg="add">
          <ac:chgData name="Mateos, Kristine" userId="S::kristine.mateos@tusd1.org::f4b45b3d-b249-483a-a4aa-700b11151b5d" providerId="AD" clId="Web-{1DFA1B01-C6DB-1186-730D-AA3E85309DB8}" dt="2024-09-12T20:00:37.060" v="30"/>
          <ac:spMkLst>
            <pc:docMk/>
            <pc:sldMk cId="1098834740" sldId="257"/>
            <ac:spMk id="13" creationId="{7EEAEB7F-657B-DEB0-ADDC-03CAE43EFA24}"/>
          </ac:spMkLst>
        </pc:spChg>
        <pc:spChg chg="add">
          <ac:chgData name="Mateos, Kristine" userId="S::kristine.mateos@tusd1.org::f4b45b3d-b249-483a-a4aa-700b11151b5d" providerId="AD" clId="Web-{1DFA1B01-C6DB-1186-730D-AA3E85309DB8}" dt="2024-09-12T20:00:37.060" v="30"/>
          <ac:spMkLst>
            <pc:docMk/>
            <pc:sldMk cId="1098834740" sldId="257"/>
            <ac:spMk id="15" creationId="{FC542542-348B-FB37-590A-1A0C034F4ED6}"/>
          </ac:spMkLst>
        </pc:spChg>
        <pc:picChg chg="add mod ord">
          <ac:chgData name="Mateos, Kristine" userId="S::kristine.mateos@tusd1.org::f4b45b3d-b249-483a-a4aa-700b11151b5d" providerId="AD" clId="Web-{1DFA1B01-C6DB-1186-730D-AA3E85309DB8}" dt="2024-09-12T20:00:37.060" v="30"/>
          <ac:picMkLst>
            <pc:docMk/>
            <pc:sldMk cId="1098834740" sldId="257"/>
            <ac:picMk id="4" creationId="{FD6B4CC9-45A2-D117-5C53-0C7BBD4A3568}"/>
          </ac:picMkLst>
        </pc:picChg>
        <pc:cxnChg chg="add">
          <ac:chgData name="Mateos, Kristine" userId="S::kristine.mateos@tusd1.org::f4b45b3d-b249-483a-a4aa-700b11151b5d" providerId="AD" clId="Web-{1DFA1B01-C6DB-1186-730D-AA3E85309DB8}" dt="2024-09-12T20:00:37.060" v="30"/>
          <ac:cxnSpMkLst>
            <pc:docMk/>
            <pc:sldMk cId="1098834740" sldId="257"/>
            <ac:cxnSpMk id="9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1DFA1B01-C6DB-1186-730D-AA3E85309DB8}" dt="2024-09-12T20:00:37.060" v="30"/>
          <ac:cxnSpMkLst>
            <pc:docMk/>
            <pc:sldMk cId="1098834740" sldId="257"/>
            <ac:cxnSpMk id="17" creationId="{B0AA360F-DECB-4836-8FB6-22C4BC3FB02D}"/>
          </ac:cxnSpMkLst>
        </pc:cxnChg>
      </pc:sldChg>
      <pc:sldChg chg="addSp delSp modSp new mod ord setBg">
        <pc:chgData name="Mateos, Kristine" userId="S::kristine.mateos@tusd1.org::f4b45b3d-b249-483a-a4aa-700b11151b5d" providerId="AD" clId="Web-{1DFA1B01-C6DB-1186-730D-AA3E85309DB8}" dt="2024-09-12T20:09:51.268" v="61"/>
        <pc:sldMkLst>
          <pc:docMk/>
          <pc:sldMk cId="1299557854" sldId="258"/>
        </pc:sldMkLst>
        <pc:spChg chg="mod ord">
          <ac:chgData name="Mateos, Kristine" userId="S::kristine.mateos@tusd1.org::f4b45b3d-b249-483a-a4aa-700b11151b5d" providerId="AD" clId="Web-{1DFA1B01-C6DB-1186-730D-AA3E85309DB8}" dt="2024-09-12T20:01:44.078" v="38"/>
          <ac:spMkLst>
            <pc:docMk/>
            <pc:sldMk cId="1299557854" sldId="258"/>
            <ac:spMk id="2" creationId="{124CB090-E11D-D89B-9EA1-C0C2A016E0A9}"/>
          </ac:spMkLst>
        </pc:spChg>
        <pc:spChg chg="add">
          <ac:chgData name="Mateos, Kristine" userId="S::kristine.mateos@tusd1.org::f4b45b3d-b249-483a-a4aa-700b11151b5d" providerId="AD" clId="Web-{1DFA1B01-C6DB-1186-730D-AA3E85309DB8}" dt="2024-09-12T20:01:44.078" v="38"/>
          <ac:spMkLst>
            <pc:docMk/>
            <pc:sldMk cId="1299557854" sldId="258"/>
            <ac:spMk id="11" creationId="{F96187D8-B32D-4D1A-8C48-A15933DDCD8C}"/>
          </ac:spMkLst>
        </pc:spChg>
        <pc:spChg chg="add">
          <ac:chgData name="Mateos, Kristine" userId="S::kristine.mateos@tusd1.org::f4b45b3d-b249-483a-a4aa-700b11151b5d" providerId="AD" clId="Web-{1DFA1B01-C6DB-1186-730D-AA3E85309DB8}" dt="2024-09-12T20:01:44.078" v="38"/>
          <ac:spMkLst>
            <pc:docMk/>
            <pc:sldMk cId="1299557854" sldId="258"/>
            <ac:spMk id="13" creationId="{D019BB32-A409-4C93-9090-8BDDC45E5796}"/>
          </ac:spMkLst>
        </pc:spChg>
        <pc:spChg chg="add">
          <ac:chgData name="Mateos, Kristine" userId="S::kristine.mateos@tusd1.org::f4b45b3d-b249-483a-a4aa-700b11151b5d" providerId="AD" clId="Web-{1DFA1B01-C6DB-1186-730D-AA3E85309DB8}" dt="2024-09-12T20:01:44.078" v="38"/>
          <ac:spMkLst>
            <pc:docMk/>
            <pc:sldMk cId="1299557854" sldId="258"/>
            <ac:spMk id="17" creationId="{74ED70DB-1943-4E5C-A1B6-D49DFE44028B}"/>
          </ac:spMkLst>
        </pc:spChg>
        <pc:picChg chg="add mod ord">
          <ac:chgData name="Mateos, Kristine" userId="S::kristine.mateos@tusd1.org::f4b45b3d-b249-483a-a4aa-700b11151b5d" providerId="AD" clId="Web-{1DFA1B01-C6DB-1186-730D-AA3E85309DB8}" dt="2024-09-12T20:01:44.078" v="38"/>
          <ac:picMkLst>
            <pc:docMk/>
            <pc:sldMk cId="1299557854" sldId="258"/>
            <ac:picMk id="4" creationId="{BE246151-ADA9-02E5-1652-B235D7E79D2E}"/>
          </ac:picMkLst>
        </pc:picChg>
        <pc:cxnChg chg="add">
          <ac:chgData name="Mateos, Kristine" userId="S::kristine.mateos@tusd1.org::f4b45b3d-b249-483a-a4aa-700b11151b5d" providerId="AD" clId="Web-{1DFA1B01-C6DB-1186-730D-AA3E85309DB8}" dt="2024-09-12T20:01:44.078" v="38"/>
          <ac:cxnSpMkLst>
            <pc:docMk/>
            <pc:sldMk cId="1299557854" sldId="258"/>
            <ac:cxnSpMk id="9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1DFA1B01-C6DB-1186-730D-AA3E85309DB8}" dt="2024-09-12T20:01:44.078" v="38"/>
          <ac:cxnSpMkLst>
            <pc:docMk/>
            <pc:sldMk cId="1299557854" sldId="258"/>
            <ac:cxnSpMk id="15" creationId="{B0AA360F-DECB-4836-8FB6-22C4BC3FB02D}"/>
          </ac:cxnSpMkLst>
        </pc:cxnChg>
      </pc:sldChg>
      <pc:sldChg chg="addSp delSp modSp new mod setBg">
        <pc:chgData name="Mateos, Kristine" userId="S::kristine.mateos@tusd1.org::f4b45b3d-b249-483a-a4aa-700b11151b5d" providerId="AD" clId="Web-{1DFA1B01-C6DB-1186-730D-AA3E85309DB8}" dt="2024-09-12T20:08:36.234" v="50"/>
        <pc:sldMkLst>
          <pc:docMk/>
          <pc:sldMk cId="459812973" sldId="259"/>
        </pc:sldMkLst>
        <pc:spChg chg="mod ord">
          <ac:chgData name="Mateos, Kristine" userId="S::kristine.mateos@tusd1.org::f4b45b3d-b249-483a-a4aa-700b11151b5d" providerId="AD" clId="Web-{1DFA1B01-C6DB-1186-730D-AA3E85309DB8}" dt="2024-09-12T20:08:36.234" v="50"/>
          <ac:spMkLst>
            <pc:docMk/>
            <pc:sldMk cId="459812973" sldId="259"/>
            <ac:spMk id="2" creationId="{24F1690D-A816-411E-B574-D9085F55579B}"/>
          </ac:spMkLst>
        </pc:spChg>
        <pc:spChg chg="add">
          <ac:chgData name="Mateos, Kristine" userId="S::kristine.mateos@tusd1.org::f4b45b3d-b249-483a-a4aa-700b11151b5d" providerId="AD" clId="Web-{1DFA1B01-C6DB-1186-730D-AA3E85309DB8}" dt="2024-09-12T20:08:36.234" v="50"/>
          <ac:spMkLst>
            <pc:docMk/>
            <pc:sldMk cId="459812973" sldId="259"/>
            <ac:spMk id="11" creationId="{F96187D8-B32D-4D1A-8C48-A15933DDCD8C}"/>
          </ac:spMkLst>
        </pc:spChg>
        <pc:spChg chg="add">
          <ac:chgData name="Mateos, Kristine" userId="S::kristine.mateos@tusd1.org::f4b45b3d-b249-483a-a4aa-700b11151b5d" providerId="AD" clId="Web-{1DFA1B01-C6DB-1186-730D-AA3E85309DB8}" dt="2024-09-12T20:08:36.234" v="50"/>
          <ac:spMkLst>
            <pc:docMk/>
            <pc:sldMk cId="459812973" sldId="259"/>
            <ac:spMk id="13" creationId="{D019BB32-A409-4C93-9090-8BDDC45E5796}"/>
          </ac:spMkLst>
        </pc:spChg>
        <pc:spChg chg="add">
          <ac:chgData name="Mateos, Kristine" userId="S::kristine.mateos@tusd1.org::f4b45b3d-b249-483a-a4aa-700b11151b5d" providerId="AD" clId="Web-{1DFA1B01-C6DB-1186-730D-AA3E85309DB8}" dt="2024-09-12T20:08:36.234" v="50"/>
          <ac:spMkLst>
            <pc:docMk/>
            <pc:sldMk cId="459812973" sldId="259"/>
            <ac:spMk id="17" creationId="{74ED70DB-1943-4E5C-A1B6-D49DFE44028B}"/>
          </ac:spMkLst>
        </pc:spChg>
        <pc:picChg chg="add mod ord">
          <ac:chgData name="Mateos, Kristine" userId="S::kristine.mateos@tusd1.org::f4b45b3d-b249-483a-a4aa-700b11151b5d" providerId="AD" clId="Web-{1DFA1B01-C6DB-1186-730D-AA3E85309DB8}" dt="2024-09-12T20:08:36.234" v="50"/>
          <ac:picMkLst>
            <pc:docMk/>
            <pc:sldMk cId="459812973" sldId="259"/>
            <ac:picMk id="4" creationId="{016DE416-7624-522A-4955-CBBDB3617B12}"/>
          </ac:picMkLst>
        </pc:picChg>
        <pc:cxnChg chg="add">
          <ac:chgData name="Mateos, Kristine" userId="S::kristine.mateos@tusd1.org::f4b45b3d-b249-483a-a4aa-700b11151b5d" providerId="AD" clId="Web-{1DFA1B01-C6DB-1186-730D-AA3E85309DB8}" dt="2024-09-12T20:08:36.234" v="50"/>
          <ac:cxnSpMkLst>
            <pc:docMk/>
            <pc:sldMk cId="459812973" sldId="259"/>
            <ac:cxnSpMk id="9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1DFA1B01-C6DB-1186-730D-AA3E85309DB8}" dt="2024-09-12T20:08:36.234" v="50"/>
          <ac:cxnSpMkLst>
            <pc:docMk/>
            <pc:sldMk cId="459812973" sldId="259"/>
            <ac:cxnSpMk id="15" creationId="{B0AA360F-DECB-4836-8FB6-22C4BC3FB02D}"/>
          </ac:cxnSpMkLst>
        </pc:cxnChg>
      </pc:sldChg>
      <pc:sldChg chg="addSp delSp modSp new mod setBg">
        <pc:chgData name="Mateos, Kristine" userId="S::kristine.mateos@tusd1.org::f4b45b3d-b249-483a-a4aa-700b11151b5d" providerId="AD" clId="Web-{1DFA1B01-C6DB-1186-730D-AA3E85309DB8}" dt="2024-09-12T20:09:38.267" v="60"/>
        <pc:sldMkLst>
          <pc:docMk/>
          <pc:sldMk cId="61835240" sldId="260"/>
        </pc:sldMkLst>
        <pc:spChg chg="mod ord">
          <ac:chgData name="Mateos, Kristine" userId="S::kristine.mateos@tusd1.org::f4b45b3d-b249-483a-a4aa-700b11151b5d" providerId="AD" clId="Web-{1DFA1B01-C6DB-1186-730D-AA3E85309DB8}" dt="2024-09-12T20:09:38.267" v="60"/>
          <ac:spMkLst>
            <pc:docMk/>
            <pc:sldMk cId="61835240" sldId="260"/>
            <ac:spMk id="2" creationId="{03FC274E-3A9D-2178-8EBE-87E9D025E211}"/>
          </ac:spMkLst>
        </pc:spChg>
        <pc:spChg chg="add">
          <ac:chgData name="Mateos, Kristine" userId="S::kristine.mateos@tusd1.org::f4b45b3d-b249-483a-a4aa-700b11151b5d" providerId="AD" clId="Web-{1DFA1B01-C6DB-1186-730D-AA3E85309DB8}" dt="2024-09-12T20:09:38.267" v="60"/>
          <ac:spMkLst>
            <pc:docMk/>
            <pc:sldMk cId="61835240" sldId="260"/>
            <ac:spMk id="11" creationId="{41D7B59F-C43F-435D-A754-00854140FD6E}"/>
          </ac:spMkLst>
        </pc:spChg>
        <pc:spChg chg="add">
          <ac:chgData name="Mateos, Kristine" userId="S::kristine.mateos@tusd1.org::f4b45b3d-b249-483a-a4aa-700b11151b5d" providerId="AD" clId="Web-{1DFA1B01-C6DB-1186-730D-AA3E85309DB8}" dt="2024-09-12T20:09:38.267" v="60"/>
          <ac:spMkLst>
            <pc:docMk/>
            <pc:sldMk cId="61835240" sldId="260"/>
            <ac:spMk id="13" creationId="{7EEAEB7F-657B-DEB0-ADDC-03CAE43EFA24}"/>
          </ac:spMkLst>
        </pc:spChg>
        <pc:spChg chg="add">
          <ac:chgData name="Mateos, Kristine" userId="S::kristine.mateos@tusd1.org::f4b45b3d-b249-483a-a4aa-700b11151b5d" providerId="AD" clId="Web-{1DFA1B01-C6DB-1186-730D-AA3E85309DB8}" dt="2024-09-12T20:09:38.267" v="60"/>
          <ac:spMkLst>
            <pc:docMk/>
            <pc:sldMk cId="61835240" sldId="260"/>
            <ac:spMk id="15" creationId="{FC542542-348B-FB37-590A-1A0C034F4ED6}"/>
          </ac:spMkLst>
        </pc:spChg>
        <pc:picChg chg="add mod ord">
          <ac:chgData name="Mateos, Kristine" userId="S::kristine.mateos@tusd1.org::f4b45b3d-b249-483a-a4aa-700b11151b5d" providerId="AD" clId="Web-{1DFA1B01-C6DB-1186-730D-AA3E85309DB8}" dt="2024-09-12T20:09:38.267" v="60"/>
          <ac:picMkLst>
            <pc:docMk/>
            <pc:sldMk cId="61835240" sldId="260"/>
            <ac:picMk id="4" creationId="{68757D82-5461-A082-9234-665183038009}"/>
          </ac:picMkLst>
        </pc:picChg>
        <pc:cxnChg chg="add">
          <ac:chgData name="Mateos, Kristine" userId="S::kristine.mateos@tusd1.org::f4b45b3d-b249-483a-a4aa-700b11151b5d" providerId="AD" clId="Web-{1DFA1B01-C6DB-1186-730D-AA3E85309DB8}" dt="2024-09-12T20:09:38.267" v="60"/>
          <ac:cxnSpMkLst>
            <pc:docMk/>
            <pc:sldMk cId="61835240" sldId="260"/>
            <ac:cxnSpMk id="9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1DFA1B01-C6DB-1186-730D-AA3E85309DB8}" dt="2024-09-12T20:09:38.267" v="60"/>
          <ac:cxnSpMkLst>
            <pc:docMk/>
            <pc:sldMk cId="61835240" sldId="260"/>
            <ac:cxnSpMk id="17" creationId="{B0AA360F-DECB-4836-8FB6-22C4BC3FB02D}"/>
          </ac:cxnSpMkLst>
        </pc:cxnChg>
      </pc:sldChg>
      <pc:sldChg chg="addSp delSp modSp new mod setBg">
        <pc:chgData name="Mateos, Kristine" userId="S::kristine.mateos@tusd1.org::f4b45b3d-b249-483a-a4aa-700b11151b5d" providerId="AD" clId="Web-{1DFA1B01-C6DB-1186-730D-AA3E85309DB8}" dt="2024-09-12T20:11:16.068" v="70"/>
        <pc:sldMkLst>
          <pc:docMk/>
          <pc:sldMk cId="2573649653" sldId="261"/>
        </pc:sldMkLst>
        <pc:spChg chg="mod ord">
          <ac:chgData name="Mateos, Kristine" userId="S::kristine.mateos@tusd1.org::f4b45b3d-b249-483a-a4aa-700b11151b5d" providerId="AD" clId="Web-{1DFA1B01-C6DB-1186-730D-AA3E85309DB8}" dt="2024-09-12T20:11:16.068" v="70"/>
          <ac:spMkLst>
            <pc:docMk/>
            <pc:sldMk cId="2573649653" sldId="261"/>
            <ac:spMk id="2" creationId="{E49B93D7-EB97-7850-D57F-214DD7F04D1C}"/>
          </ac:spMkLst>
        </pc:spChg>
        <pc:spChg chg="add">
          <ac:chgData name="Mateos, Kristine" userId="S::kristine.mateos@tusd1.org::f4b45b3d-b249-483a-a4aa-700b11151b5d" providerId="AD" clId="Web-{1DFA1B01-C6DB-1186-730D-AA3E85309DB8}" dt="2024-09-12T20:11:16.068" v="70"/>
          <ac:spMkLst>
            <pc:docMk/>
            <pc:sldMk cId="2573649653" sldId="261"/>
            <ac:spMk id="11" creationId="{41D7B59F-C43F-435D-A754-00854140FD6E}"/>
          </ac:spMkLst>
        </pc:spChg>
        <pc:spChg chg="add">
          <ac:chgData name="Mateos, Kristine" userId="S::kristine.mateos@tusd1.org::f4b45b3d-b249-483a-a4aa-700b11151b5d" providerId="AD" clId="Web-{1DFA1B01-C6DB-1186-730D-AA3E85309DB8}" dt="2024-09-12T20:11:16.068" v="70"/>
          <ac:spMkLst>
            <pc:docMk/>
            <pc:sldMk cId="2573649653" sldId="261"/>
            <ac:spMk id="13" creationId="{7EEAEB7F-657B-DEB0-ADDC-03CAE43EFA24}"/>
          </ac:spMkLst>
        </pc:spChg>
        <pc:spChg chg="add">
          <ac:chgData name="Mateos, Kristine" userId="S::kristine.mateos@tusd1.org::f4b45b3d-b249-483a-a4aa-700b11151b5d" providerId="AD" clId="Web-{1DFA1B01-C6DB-1186-730D-AA3E85309DB8}" dt="2024-09-12T20:11:16.068" v="70"/>
          <ac:spMkLst>
            <pc:docMk/>
            <pc:sldMk cId="2573649653" sldId="261"/>
            <ac:spMk id="15" creationId="{FC542542-348B-FB37-590A-1A0C034F4ED6}"/>
          </ac:spMkLst>
        </pc:spChg>
        <pc:picChg chg="add mod ord">
          <ac:chgData name="Mateos, Kristine" userId="S::kristine.mateos@tusd1.org::f4b45b3d-b249-483a-a4aa-700b11151b5d" providerId="AD" clId="Web-{1DFA1B01-C6DB-1186-730D-AA3E85309DB8}" dt="2024-09-12T20:11:16.068" v="70"/>
          <ac:picMkLst>
            <pc:docMk/>
            <pc:sldMk cId="2573649653" sldId="261"/>
            <ac:picMk id="4" creationId="{1FA86D13-5778-15AB-032C-850F760E9B40}"/>
          </ac:picMkLst>
        </pc:picChg>
        <pc:cxnChg chg="add">
          <ac:chgData name="Mateos, Kristine" userId="S::kristine.mateos@tusd1.org::f4b45b3d-b249-483a-a4aa-700b11151b5d" providerId="AD" clId="Web-{1DFA1B01-C6DB-1186-730D-AA3E85309DB8}" dt="2024-09-12T20:11:16.068" v="70"/>
          <ac:cxnSpMkLst>
            <pc:docMk/>
            <pc:sldMk cId="2573649653" sldId="261"/>
            <ac:cxnSpMk id="9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1DFA1B01-C6DB-1186-730D-AA3E85309DB8}" dt="2024-09-12T20:11:16.068" v="70"/>
          <ac:cxnSpMkLst>
            <pc:docMk/>
            <pc:sldMk cId="2573649653" sldId="261"/>
            <ac:cxnSpMk id="17" creationId="{B0AA360F-DECB-4836-8FB6-22C4BC3FB02D}"/>
          </ac:cxnSpMkLst>
        </pc:cxnChg>
      </pc:sldChg>
      <pc:sldChg chg="addSp delSp modSp new mod setBg">
        <pc:chgData name="Mateos, Kristine" userId="S::kristine.mateos@tusd1.org::f4b45b3d-b249-483a-a4aa-700b11151b5d" providerId="AD" clId="Web-{1DFA1B01-C6DB-1186-730D-AA3E85309DB8}" dt="2024-09-12T20:13:38.807" v="81"/>
        <pc:sldMkLst>
          <pc:docMk/>
          <pc:sldMk cId="3778511917" sldId="262"/>
        </pc:sldMkLst>
        <pc:spChg chg="mod ord">
          <ac:chgData name="Mateos, Kristine" userId="S::kristine.mateos@tusd1.org::f4b45b3d-b249-483a-a4aa-700b11151b5d" providerId="AD" clId="Web-{1DFA1B01-C6DB-1186-730D-AA3E85309DB8}" dt="2024-09-12T20:13:38.807" v="81"/>
          <ac:spMkLst>
            <pc:docMk/>
            <pc:sldMk cId="3778511917" sldId="262"/>
            <ac:spMk id="2" creationId="{435D5E02-12F3-5622-1DC5-434632BDAE70}"/>
          </ac:spMkLst>
        </pc:spChg>
        <pc:picChg chg="add mod ord">
          <ac:chgData name="Mateos, Kristine" userId="S::kristine.mateos@tusd1.org::f4b45b3d-b249-483a-a4aa-700b11151b5d" providerId="AD" clId="Web-{1DFA1B01-C6DB-1186-730D-AA3E85309DB8}" dt="2024-09-12T20:13:38.807" v="81"/>
          <ac:picMkLst>
            <pc:docMk/>
            <pc:sldMk cId="3778511917" sldId="262"/>
            <ac:picMk id="4" creationId="{51C6A83F-284A-ECB6-8ED6-004714DFD957}"/>
          </ac:picMkLst>
        </pc:picChg>
      </pc:sldChg>
      <pc:sldMasterChg chg="del delSldLayout">
        <pc:chgData name="Mateos, Kristine" userId="S::kristine.mateos@tusd1.org::f4b45b3d-b249-483a-a4aa-700b11151b5d" providerId="AD" clId="Web-{1DFA1B01-C6DB-1186-730D-AA3E85309DB8}" dt="2024-09-12T19:58:41.149" v="14"/>
        <pc:sldMasterMkLst>
          <pc:docMk/>
          <pc:sldMasterMk cId="2460954070" sldId="2147483660"/>
        </pc:sldMasterMkLst>
        <pc:sldLayoutChg chg="del">
          <pc:chgData name="Mateos, Kristine" userId="S::kristine.mateos@tusd1.org::f4b45b3d-b249-483a-a4aa-700b11151b5d" providerId="AD" clId="Web-{1DFA1B01-C6DB-1186-730D-AA3E85309DB8}" dt="2024-09-12T19:58:41.149" v="14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Mateos, Kristine" userId="S::kristine.mateos@tusd1.org::f4b45b3d-b249-483a-a4aa-700b11151b5d" providerId="AD" clId="Web-{1DFA1B01-C6DB-1186-730D-AA3E85309DB8}" dt="2024-09-12T19:58:41.149" v="14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Mateos, Kristine" userId="S::kristine.mateos@tusd1.org::f4b45b3d-b249-483a-a4aa-700b11151b5d" providerId="AD" clId="Web-{1DFA1B01-C6DB-1186-730D-AA3E85309DB8}" dt="2024-09-12T19:58:41.149" v="14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Mateos, Kristine" userId="S::kristine.mateos@tusd1.org::f4b45b3d-b249-483a-a4aa-700b11151b5d" providerId="AD" clId="Web-{1DFA1B01-C6DB-1186-730D-AA3E85309DB8}" dt="2024-09-12T19:58:41.149" v="14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Mateos, Kristine" userId="S::kristine.mateos@tusd1.org::f4b45b3d-b249-483a-a4aa-700b11151b5d" providerId="AD" clId="Web-{1DFA1B01-C6DB-1186-730D-AA3E85309DB8}" dt="2024-09-12T19:58:41.149" v="14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Mateos, Kristine" userId="S::kristine.mateos@tusd1.org::f4b45b3d-b249-483a-a4aa-700b11151b5d" providerId="AD" clId="Web-{1DFA1B01-C6DB-1186-730D-AA3E85309DB8}" dt="2024-09-12T19:58:41.149" v="14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Mateos, Kristine" userId="S::kristine.mateos@tusd1.org::f4b45b3d-b249-483a-a4aa-700b11151b5d" providerId="AD" clId="Web-{1DFA1B01-C6DB-1186-730D-AA3E85309DB8}" dt="2024-09-12T19:58:41.149" v="14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Mateos, Kristine" userId="S::kristine.mateos@tusd1.org::f4b45b3d-b249-483a-a4aa-700b11151b5d" providerId="AD" clId="Web-{1DFA1B01-C6DB-1186-730D-AA3E85309DB8}" dt="2024-09-12T19:58:41.149" v="14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Mateos, Kristine" userId="S::kristine.mateos@tusd1.org::f4b45b3d-b249-483a-a4aa-700b11151b5d" providerId="AD" clId="Web-{1DFA1B01-C6DB-1186-730D-AA3E85309DB8}" dt="2024-09-12T19:58:41.149" v="14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Mateos, Kristine" userId="S::kristine.mateos@tusd1.org::f4b45b3d-b249-483a-a4aa-700b11151b5d" providerId="AD" clId="Web-{1DFA1B01-C6DB-1186-730D-AA3E85309DB8}" dt="2024-09-12T19:58:41.149" v="14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Mateos, Kristine" userId="S::kristine.mateos@tusd1.org::f4b45b3d-b249-483a-a4aa-700b11151b5d" providerId="AD" clId="Web-{1DFA1B01-C6DB-1186-730D-AA3E85309DB8}" dt="2024-09-12T19:58:41.149" v="14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">
        <pc:chgData name="Mateos, Kristine" userId="S::kristine.mateos@tusd1.org::f4b45b3d-b249-483a-a4aa-700b11151b5d" providerId="AD" clId="Web-{1DFA1B01-C6DB-1186-730D-AA3E85309DB8}" dt="2024-09-12T19:58:41.149" v="14"/>
        <pc:sldMasterMkLst>
          <pc:docMk/>
          <pc:sldMasterMk cId="3656656839" sldId="2147483737"/>
        </pc:sldMasterMkLst>
        <pc:sldLayoutChg chg="add">
          <pc:chgData name="Mateos, Kristine" userId="S::kristine.mateos@tusd1.org::f4b45b3d-b249-483a-a4aa-700b11151b5d" providerId="AD" clId="Web-{1DFA1B01-C6DB-1186-730D-AA3E85309DB8}" dt="2024-09-12T19:58:41.149" v="14"/>
          <pc:sldLayoutMkLst>
            <pc:docMk/>
            <pc:sldMasterMk cId="3656656839" sldId="2147483737"/>
            <pc:sldLayoutMk cId="409790513" sldId="2147483726"/>
          </pc:sldLayoutMkLst>
        </pc:sldLayoutChg>
        <pc:sldLayoutChg chg="add">
          <pc:chgData name="Mateos, Kristine" userId="S::kristine.mateos@tusd1.org::f4b45b3d-b249-483a-a4aa-700b11151b5d" providerId="AD" clId="Web-{1DFA1B01-C6DB-1186-730D-AA3E85309DB8}" dt="2024-09-12T19:58:41.149" v="14"/>
          <pc:sldLayoutMkLst>
            <pc:docMk/>
            <pc:sldMasterMk cId="3656656839" sldId="2147483737"/>
            <pc:sldLayoutMk cId="2816247960" sldId="2147483727"/>
          </pc:sldLayoutMkLst>
        </pc:sldLayoutChg>
        <pc:sldLayoutChg chg="add">
          <pc:chgData name="Mateos, Kristine" userId="S::kristine.mateos@tusd1.org::f4b45b3d-b249-483a-a4aa-700b11151b5d" providerId="AD" clId="Web-{1DFA1B01-C6DB-1186-730D-AA3E85309DB8}" dt="2024-09-12T19:58:41.149" v="14"/>
          <pc:sldLayoutMkLst>
            <pc:docMk/>
            <pc:sldMasterMk cId="3656656839" sldId="2147483737"/>
            <pc:sldLayoutMk cId="2064632461" sldId="2147483728"/>
          </pc:sldLayoutMkLst>
        </pc:sldLayoutChg>
        <pc:sldLayoutChg chg="add">
          <pc:chgData name="Mateos, Kristine" userId="S::kristine.mateos@tusd1.org::f4b45b3d-b249-483a-a4aa-700b11151b5d" providerId="AD" clId="Web-{1DFA1B01-C6DB-1186-730D-AA3E85309DB8}" dt="2024-09-12T19:58:41.149" v="14"/>
          <pc:sldLayoutMkLst>
            <pc:docMk/>
            <pc:sldMasterMk cId="3656656839" sldId="2147483737"/>
            <pc:sldLayoutMk cId="3566490577" sldId="2147483729"/>
          </pc:sldLayoutMkLst>
        </pc:sldLayoutChg>
        <pc:sldLayoutChg chg="add">
          <pc:chgData name="Mateos, Kristine" userId="S::kristine.mateos@tusd1.org::f4b45b3d-b249-483a-a4aa-700b11151b5d" providerId="AD" clId="Web-{1DFA1B01-C6DB-1186-730D-AA3E85309DB8}" dt="2024-09-12T19:58:41.149" v="14"/>
          <pc:sldLayoutMkLst>
            <pc:docMk/>
            <pc:sldMasterMk cId="3656656839" sldId="2147483737"/>
            <pc:sldLayoutMk cId="1161378876" sldId="2147483730"/>
          </pc:sldLayoutMkLst>
        </pc:sldLayoutChg>
        <pc:sldLayoutChg chg="add">
          <pc:chgData name="Mateos, Kristine" userId="S::kristine.mateos@tusd1.org::f4b45b3d-b249-483a-a4aa-700b11151b5d" providerId="AD" clId="Web-{1DFA1B01-C6DB-1186-730D-AA3E85309DB8}" dt="2024-09-12T19:58:41.149" v="14"/>
          <pc:sldLayoutMkLst>
            <pc:docMk/>
            <pc:sldMasterMk cId="3656656839" sldId="2147483737"/>
            <pc:sldLayoutMk cId="2709787103" sldId="2147483731"/>
          </pc:sldLayoutMkLst>
        </pc:sldLayoutChg>
        <pc:sldLayoutChg chg="add">
          <pc:chgData name="Mateos, Kristine" userId="S::kristine.mateos@tusd1.org::f4b45b3d-b249-483a-a4aa-700b11151b5d" providerId="AD" clId="Web-{1DFA1B01-C6DB-1186-730D-AA3E85309DB8}" dt="2024-09-12T19:58:41.149" v="14"/>
          <pc:sldLayoutMkLst>
            <pc:docMk/>
            <pc:sldMasterMk cId="3656656839" sldId="2147483737"/>
            <pc:sldLayoutMk cId="1745898690" sldId="2147483732"/>
          </pc:sldLayoutMkLst>
        </pc:sldLayoutChg>
        <pc:sldLayoutChg chg="add">
          <pc:chgData name="Mateos, Kristine" userId="S::kristine.mateos@tusd1.org::f4b45b3d-b249-483a-a4aa-700b11151b5d" providerId="AD" clId="Web-{1DFA1B01-C6DB-1186-730D-AA3E85309DB8}" dt="2024-09-12T19:58:41.149" v="14"/>
          <pc:sldLayoutMkLst>
            <pc:docMk/>
            <pc:sldMasterMk cId="3656656839" sldId="2147483737"/>
            <pc:sldLayoutMk cId="3638029122" sldId="2147483733"/>
          </pc:sldLayoutMkLst>
        </pc:sldLayoutChg>
        <pc:sldLayoutChg chg="add">
          <pc:chgData name="Mateos, Kristine" userId="S::kristine.mateos@tusd1.org::f4b45b3d-b249-483a-a4aa-700b11151b5d" providerId="AD" clId="Web-{1DFA1B01-C6DB-1186-730D-AA3E85309DB8}" dt="2024-09-12T19:58:41.149" v="14"/>
          <pc:sldLayoutMkLst>
            <pc:docMk/>
            <pc:sldMasterMk cId="3656656839" sldId="2147483737"/>
            <pc:sldLayoutMk cId="1532139133" sldId="2147483734"/>
          </pc:sldLayoutMkLst>
        </pc:sldLayoutChg>
        <pc:sldLayoutChg chg="add">
          <pc:chgData name="Mateos, Kristine" userId="S::kristine.mateos@tusd1.org::f4b45b3d-b249-483a-a4aa-700b11151b5d" providerId="AD" clId="Web-{1DFA1B01-C6DB-1186-730D-AA3E85309DB8}" dt="2024-09-12T19:58:41.149" v="14"/>
          <pc:sldLayoutMkLst>
            <pc:docMk/>
            <pc:sldMasterMk cId="3656656839" sldId="2147483737"/>
            <pc:sldLayoutMk cId="2032857018" sldId="2147483735"/>
          </pc:sldLayoutMkLst>
        </pc:sldLayoutChg>
        <pc:sldLayoutChg chg="add">
          <pc:chgData name="Mateos, Kristine" userId="S::kristine.mateos@tusd1.org::f4b45b3d-b249-483a-a4aa-700b11151b5d" providerId="AD" clId="Web-{1DFA1B01-C6DB-1186-730D-AA3E85309DB8}" dt="2024-09-12T19:58:41.149" v="14"/>
          <pc:sldLayoutMkLst>
            <pc:docMk/>
            <pc:sldMasterMk cId="3656656839" sldId="2147483737"/>
            <pc:sldLayoutMk cId="1031115261" sldId="2147483736"/>
          </pc:sldLayoutMkLst>
        </pc:sldLayoutChg>
      </pc:sldMasterChg>
    </pc:docChg>
  </pc:docChgLst>
  <pc:docChgLst>
    <pc:chgData name="Ibarra, Renee" userId="S::renee.ibarra@tusd1.org::6f991572-0134-4407-b4b1-1c5358f5dd42" providerId="AD" clId="Web-{6AACF8D1-3D4A-B9A7-E345-997C2DF7184E}"/>
    <pc:docChg chg="modSld">
      <pc:chgData name="Ibarra, Renee" userId="S::renee.ibarra@tusd1.org::6f991572-0134-4407-b4b1-1c5358f5dd42" providerId="AD" clId="Web-{6AACF8D1-3D4A-B9A7-E345-997C2DF7184E}" dt="2024-10-29T21:15:33.295" v="58" actId="20577"/>
      <pc:docMkLst>
        <pc:docMk/>
      </pc:docMkLst>
      <pc:sldChg chg="modSp">
        <pc:chgData name="Ibarra, Renee" userId="S::renee.ibarra@tusd1.org::6f991572-0134-4407-b4b1-1c5358f5dd42" providerId="AD" clId="Web-{6AACF8D1-3D4A-B9A7-E345-997C2DF7184E}" dt="2024-10-29T21:14:37.229" v="1" actId="20577"/>
        <pc:sldMkLst>
          <pc:docMk/>
          <pc:sldMk cId="1989109549" sldId="406"/>
        </pc:sldMkLst>
      </pc:sldChg>
      <pc:sldChg chg="modSp">
        <pc:chgData name="Ibarra, Renee" userId="S::renee.ibarra@tusd1.org::6f991572-0134-4407-b4b1-1c5358f5dd42" providerId="AD" clId="Web-{6AACF8D1-3D4A-B9A7-E345-997C2DF7184E}" dt="2024-10-29T21:15:33.295" v="58" actId="20577"/>
        <pc:sldMkLst>
          <pc:docMk/>
          <pc:sldMk cId="628551388" sldId="419"/>
        </pc:sldMkLst>
        <pc:spChg chg="mod">
          <ac:chgData name="Ibarra, Renee" userId="S::renee.ibarra@tusd1.org::6f991572-0134-4407-b4b1-1c5358f5dd42" providerId="AD" clId="Web-{6AACF8D1-3D4A-B9A7-E345-997C2DF7184E}" dt="2024-10-29T21:15:33.295" v="58" actId="20577"/>
          <ac:spMkLst>
            <pc:docMk/>
            <pc:sldMk cId="628551388" sldId="419"/>
            <ac:spMk id="2" creationId="{D288F40D-A098-BC3C-53D4-98DFEFA21112}"/>
          </ac:spMkLst>
        </pc:spChg>
      </pc:sldChg>
    </pc:docChg>
  </pc:docChgLst>
  <pc:docChgLst>
    <pc:chgData name="Ibarra, Renee" userId="S::renee.ibarra@tusd1.org::6f991572-0134-4407-b4b1-1c5358f5dd42" providerId="AD" clId="Web-{DA09D542-8158-702D-8438-A8E6471CB091}"/>
    <pc:docChg chg="addSld delSld">
      <pc:chgData name="Ibarra, Renee" userId="S::renee.ibarra@tusd1.org::6f991572-0134-4407-b4b1-1c5358f5dd42" providerId="AD" clId="Web-{DA09D542-8158-702D-8438-A8E6471CB091}" dt="2024-11-06T20:34:17.629" v="4"/>
      <pc:docMkLst>
        <pc:docMk/>
      </pc:docMkLst>
      <pc:sldChg chg="add">
        <pc:chgData name="Ibarra, Renee" userId="S::renee.ibarra@tusd1.org::6f991572-0134-4407-b4b1-1c5358f5dd42" providerId="AD" clId="Web-{DA09D542-8158-702D-8438-A8E6471CB091}" dt="2024-11-06T20:33:58.081" v="1"/>
        <pc:sldMkLst>
          <pc:docMk/>
          <pc:sldMk cId="1989109549" sldId="406"/>
        </pc:sldMkLst>
      </pc:sldChg>
      <pc:sldChg chg="add">
        <pc:chgData name="Ibarra, Renee" userId="S::renee.ibarra@tusd1.org::6f991572-0134-4407-b4b1-1c5358f5dd42" providerId="AD" clId="Web-{DA09D542-8158-702D-8438-A8E6471CB091}" dt="2024-11-06T20:34:10.863" v="3"/>
        <pc:sldMkLst>
          <pc:docMk/>
          <pc:sldMk cId="3886394377" sldId="407"/>
        </pc:sldMkLst>
      </pc:sldChg>
      <pc:sldChg chg="add">
        <pc:chgData name="Ibarra, Renee" userId="S::renee.ibarra@tusd1.org::6f991572-0134-4407-b4b1-1c5358f5dd42" providerId="AD" clId="Web-{DA09D542-8158-702D-8438-A8E6471CB091}" dt="2024-11-06T20:34:17.629" v="4"/>
        <pc:sldMkLst>
          <pc:docMk/>
          <pc:sldMk cId="612344133" sldId="409"/>
        </pc:sldMkLst>
      </pc:sldChg>
      <pc:sldChg chg="new del">
        <pc:chgData name="Ibarra, Renee" userId="S::renee.ibarra@tusd1.org::6f991572-0134-4407-b4b1-1c5358f5dd42" providerId="AD" clId="Web-{DA09D542-8158-702D-8438-A8E6471CB091}" dt="2024-11-06T20:34:04.003" v="2"/>
        <pc:sldMkLst>
          <pc:docMk/>
          <pc:sldMk cId="1858281381" sldId="428"/>
        </pc:sldMkLst>
      </pc:sldChg>
    </pc:docChg>
  </pc:docChgLst>
  <pc:docChgLst>
    <pc:chgData name="Mateos, Kristine" userId="S::kristine.mateos@tusd1.org::f4b45b3d-b249-483a-a4aa-700b11151b5d" providerId="AD" clId="Web-{BB4CB4C3-49C5-ABE9-7682-9ABDEFF61F16}"/>
    <pc:docChg chg="addSld delSld modSld sldOrd">
      <pc:chgData name="Mateos, Kristine" userId="S::kristine.mateos@tusd1.org::f4b45b3d-b249-483a-a4aa-700b11151b5d" providerId="AD" clId="Web-{BB4CB4C3-49C5-ABE9-7682-9ABDEFF61F16}" dt="2024-10-31T17:32:43.695" v="208" actId="20577"/>
      <pc:docMkLst>
        <pc:docMk/>
      </pc:docMkLst>
      <pc:sldChg chg="del">
        <pc:chgData name="Mateos, Kristine" userId="S::kristine.mateos@tusd1.org::f4b45b3d-b249-483a-a4aa-700b11151b5d" providerId="AD" clId="Web-{BB4CB4C3-49C5-ABE9-7682-9ABDEFF61F16}" dt="2024-10-31T16:35:26.293" v="1"/>
        <pc:sldMkLst>
          <pc:docMk/>
          <pc:sldMk cId="1989109549" sldId="406"/>
        </pc:sldMkLst>
      </pc:sldChg>
      <pc:sldChg chg="del">
        <pc:chgData name="Mateos, Kristine" userId="S::kristine.mateos@tusd1.org::f4b45b3d-b249-483a-a4aa-700b11151b5d" providerId="AD" clId="Web-{BB4CB4C3-49C5-ABE9-7682-9ABDEFF61F16}" dt="2024-10-31T16:35:31.059" v="3"/>
        <pc:sldMkLst>
          <pc:docMk/>
          <pc:sldMk cId="3886394377" sldId="407"/>
        </pc:sldMkLst>
      </pc:sldChg>
      <pc:sldChg chg="del">
        <pc:chgData name="Mateos, Kristine" userId="S::kristine.mateos@tusd1.org::f4b45b3d-b249-483a-a4aa-700b11151b5d" providerId="AD" clId="Web-{BB4CB4C3-49C5-ABE9-7682-9ABDEFF61F16}" dt="2024-10-31T16:35:28.793" v="2"/>
        <pc:sldMkLst>
          <pc:docMk/>
          <pc:sldMk cId="3577671998" sldId="408"/>
        </pc:sldMkLst>
      </pc:sldChg>
      <pc:sldChg chg="del">
        <pc:chgData name="Mateos, Kristine" userId="S::kristine.mateos@tusd1.org::f4b45b3d-b249-483a-a4aa-700b11151b5d" providerId="AD" clId="Web-{BB4CB4C3-49C5-ABE9-7682-9ABDEFF61F16}" dt="2024-10-31T16:35:33.309" v="4"/>
        <pc:sldMkLst>
          <pc:docMk/>
          <pc:sldMk cId="612344133" sldId="409"/>
        </pc:sldMkLst>
      </pc:sldChg>
      <pc:sldChg chg="addSp modSp mod ord setBg">
        <pc:chgData name="Mateos, Kristine" userId="S::kristine.mateos@tusd1.org::f4b45b3d-b249-483a-a4aa-700b11151b5d" providerId="AD" clId="Web-{BB4CB4C3-49C5-ABE9-7682-9ABDEFF61F16}" dt="2024-10-31T17:32:43.695" v="208" actId="20577"/>
        <pc:sldMkLst>
          <pc:docMk/>
          <pc:sldMk cId="1635943322" sldId="415"/>
        </pc:sldMkLst>
        <pc:spChg chg="mod">
          <ac:chgData name="Mateos, Kristine" userId="S::kristine.mateos@tusd1.org::f4b45b3d-b249-483a-a4aa-700b11151b5d" providerId="AD" clId="Web-{BB4CB4C3-49C5-ABE9-7682-9ABDEFF61F16}" dt="2024-10-31T17:32:43.695" v="208" actId="20577"/>
          <ac:spMkLst>
            <pc:docMk/>
            <pc:sldMk cId="1635943322" sldId="415"/>
            <ac:spMk id="2" creationId="{E4766F55-A0C0-DBC3-0A10-B4A45AA249DE}"/>
          </ac:spMkLst>
        </pc:spChg>
        <pc:spChg chg="mod">
          <ac:chgData name="Mateos, Kristine" userId="S::kristine.mateos@tusd1.org::f4b45b3d-b249-483a-a4aa-700b11151b5d" providerId="AD" clId="Web-{BB4CB4C3-49C5-ABE9-7682-9ABDEFF61F16}" dt="2024-10-31T17:27:20.143" v="206"/>
          <ac:spMkLst>
            <pc:docMk/>
            <pc:sldMk cId="1635943322" sldId="415"/>
            <ac:spMk id="3" creationId="{E59C1C8C-5673-BBA3-F6F3-50390B687327}"/>
          </ac:spMkLst>
        </pc:spChg>
        <pc:spChg chg="add">
          <ac:chgData name="Mateos, Kristine" userId="S::kristine.mateos@tusd1.org::f4b45b3d-b249-483a-a4aa-700b11151b5d" providerId="AD" clId="Web-{BB4CB4C3-49C5-ABE9-7682-9ABDEFF61F16}" dt="2024-10-31T17:27:20.143" v="206"/>
          <ac:spMkLst>
            <pc:docMk/>
            <pc:sldMk cId="1635943322" sldId="415"/>
            <ac:spMk id="12" creationId="{7BAB60E1-3066-43D0-BDD2-96DC8AC584FC}"/>
          </ac:spMkLst>
        </pc:spChg>
        <pc:spChg chg="add">
          <ac:chgData name="Mateos, Kristine" userId="S::kristine.mateos@tusd1.org::f4b45b3d-b249-483a-a4aa-700b11151b5d" providerId="AD" clId="Web-{BB4CB4C3-49C5-ABE9-7682-9ABDEFF61F16}" dt="2024-10-31T17:27:20.143" v="206"/>
          <ac:spMkLst>
            <pc:docMk/>
            <pc:sldMk cId="1635943322" sldId="415"/>
            <ac:spMk id="14" creationId="{1A67FB93-E092-450C-8675-960F10D5CBD6}"/>
          </ac:spMkLst>
        </pc:spChg>
        <pc:picChg chg="mod ord">
          <ac:chgData name="Mateos, Kristine" userId="S::kristine.mateos@tusd1.org::f4b45b3d-b249-483a-a4aa-700b11151b5d" providerId="AD" clId="Web-{BB4CB4C3-49C5-ABE9-7682-9ABDEFF61F16}" dt="2024-10-31T17:27:20.143" v="206"/>
          <ac:picMkLst>
            <pc:docMk/>
            <pc:sldMk cId="1635943322" sldId="415"/>
            <ac:picMk id="5" creationId="{516E80C2-4D14-CC22-A265-20BFC3F69ECF}"/>
          </ac:picMkLst>
        </pc:picChg>
        <pc:cxnChg chg="add">
          <ac:chgData name="Mateos, Kristine" userId="S::kristine.mateos@tusd1.org::f4b45b3d-b249-483a-a4aa-700b11151b5d" providerId="AD" clId="Web-{BB4CB4C3-49C5-ABE9-7682-9ABDEFF61F16}" dt="2024-10-31T17:27:20.143" v="206"/>
          <ac:cxnSpMkLst>
            <pc:docMk/>
            <pc:sldMk cId="1635943322" sldId="415"/>
            <ac:cxnSpMk id="10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BB4CB4C3-49C5-ABE9-7682-9ABDEFF61F16}" dt="2024-10-31T17:27:20.143" v="206"/>
          <ac:cxnSpMkLst>
            <pc:docMk/>
            <pc:sldMk cId="1635943322" sldId="415"/>
            <ac:cxnSpMk id="16" creationId="{F0748755-DDBC-46D0-91EC-1212A8EE2B40}"/>
          </ac:cxnSpMkLst>
        </pc:cxnChg>
      </pc:sldChg>
      <pc:sldChg chg="modSp">
        <pc:chgData name="Mateos, Kristine" userId="S::kristine.mateos@tusd1.org::f4b45b3d-b249-483a-a4aa-700b11151b5d" providerId="AD" clId="Web-{BB4CB4C3-49C5-ABE9-7682-9ABDEFF61F16}" dt="2024-10-31T17:32:30.398" v="207" actId="20577"/>
        <pc:sldMkLst>
          <pc:docMk/>
          <pc:sldMk cId="562146172" sldId="418"/>
        </pc:sldMkLst>
        <pc:spChg chg="mod">
          <ac:chgData name="Mateos, Kristine" userId="S::kristine.mateos@tusd1.org::f4b45b3d-b249-483a-a4aa-700b11151b5d" providerId="AD" clId="Web-{BB4CB4C3-49C5-ABE9-7682-9ABDEFF61F16}" dt="2024-10-31T17:32:30.398" v="207" actId="20577"/>
          <ac:spMkLst>
            <pc:docMk/>
            <pc:sldMk cId="562146172" sldId="418"/>
            <ac:spMk id="2" creationId="{82E31DDC-938E-9B3F-6EB3-4486401302C3}"/>
          </ac:spMkLst>
        </pc:spChg>
      </pc:sldChg>
      <pc:sldChg chg="addSp delSp modSp mod setBg">
        <pc:chgData name="Mateos, Kristine" userId="S::kristine.mateos@tusd1.org::f4b45b3d-b249-483a-a4aa-700b11151b5d" providerId="AD" clId="Web-{BB4CB4C3-49C5-ABE9-7682-9ABDEFF61F16}" dt="2024-10-31T17:20:22.101" v="204"/>
        <pc:sldMkLst>
          <pc:docMk/>
          <pc:sldMk cId="35519569" sldId="422"/>
        </pc:sldMkLst>
        <pc:spChg chg="mod">
          <ac:chgData name="Mateos, Kristine" userId="S::kristine.mateos@tusd1.org::f4b45b3d-b249-483a-a4aa-700b11151b5d" providerId="AD" clId="Web-{BB4CB4C3-49C5-ABE9-7682-9ABDEFF61F16}" dt="2024-10-31T17:20:22.101" v="204"/>
          <ac:spMkLst>
            <pc:docMk/>
            <pc:sldMk cId="35519569" sldId="422"/>
            <ac:spMk id="2" creationId="{BB11EA56-E89A-E5BB-D8E5-E0189A3E97EF}"/>
          </ac:spMkLst>
        </pc:spChg>
        <pc:spChg chg="del">
          <ac:chgData name="Mateos, Kristine" userId="S::kristine.mateos@tusd1.org::f4b45b3d-b249-483a-a4aa-700b11151b5d" providerId="AD" clId="Web-{BB4CB4C3-49C5-ABE9-7682-9ABDEFF61F16}" dt="2024-10-31T17:20:22.101" v="204"/>
          <ac:spMkLst>
            <pc:docMk/>
            <pc:sldMk cId="35519569" sldId="422"/>
            <ac:spMk id="3" creationId="{53BD114C-B143-BBAE-70F5-A7B0A9AC0ADB}"/>
          </ac:spMkLst>
        </pc:spChg>
        <pc:spChg chg="add">
          <ac:chgData name="Mateos, Kristine" userId="S::kristine.mateos@tusd1.org::f4b45b3d-b249-483a-a4aa-700b11151b5d" providerId="AD" clId="Web-{BB4CB4C3-49C5-ABE9-7682-9ABDEFF61F16}" dt="2024-10-31T17:20:22.101" v="204"/>
          <ac:spMkLst>
            <pc:docMk/>
            <pc:sldMk cId="35519569" sldId="422"/>
            <ac:spMk id="11" creationId="{3CE54A2A-DF49-4800-82E7-3AF9353F8110}"/>
          </ac:spMkLst>
        </pc:spChg>
        <pc:spChg chg="add">
          <ac:chgData name="Mateos, Kristine" userId="S::kristine.mateos@tusd1.org::f4b45b3d-b249-483a-a4aa-700b11151b5d" providerId="AD" clId="Web-{BB4CB4C3-49C5-ABE9-7682-9ABDEFF61F16}" dt="2024-10-31T17:20:22.101" v="204"/>
          <ac:spMkLst>
            <pc:docMk/>
            <pc:sldMk cId="35519569" sldId="422"/>
            <ac:spMk id="13" creationId="{836D1C3F-3B56-4607-9BE3-5611009C2B15}"/>
          </ac:spMkLst>
        </pc:spChg>
        <pc:spChg chg="add">
          <ac:chgData name="Mateos, Kristine" userId="S::kristine.mateos@tusd1.org::f4b45b3d-b249-483a-a4aa-700b11151b5d" providerId="AD" clId="Web-{BB4CB4C3-49C5-ABE9-7682-9ABDEFF61F16}" dt="2024-10-31T17:20:22.101" v="204"/>
          <ac:spMkLst>
            <pc:docMk/>
            <pc:sldMk cId="35519569" sldId="422"/>
            <ac:spMk id="15" creationId="{89F20272-3B4F-6A3B-D2BA-5C9FE5E57546}"/>
          </ac:spMkLst>
        </pc:spChg>
        <pc:picChg chg="add">
          <ac:chgData name="Mateos, Kristine" userId="S::kristine.mateos@tusd1.org::f4b45b3d-b249-483a-a4aa-700b11151b5d" providerId="AD" clId="Web-{BB4CB4C3-49C5-ABE9-7682-9ABDEFF61F16}" dt="2024-10-31T17:20:22.101" v="204"/>
          <ac:picMkLst>
            <pc:docMk/>
            <pc:sldMk cId="35519569" sldId="422"/>
            <ac:picMk id="5" creationId="{57F9C570-AED5-D274-2B60-BA926C76D1F5}"/>
          </ac:picMkLst>
        </pc:picChg>
        <pc:cxnChg chg="add">
          <ac:chgData name="Mateos, Kristine" userId="S::kristine.mateos@tusd1.org::f4b45b3d-b249-483a-a4aa-700b11151b5d" providerId="AD" clId="Web-{BB4CB4C3-49C5-ABE9-7682-9ABDEFF61F16}" dt="2024-10-31T17:20:22.101" v="204"/>
          <ac:cxnSpMkLst>
            <pc:docMk/>
            <pc:sldMk cId="35519569" sldId="422"/>
            <ac:cxnSpMk id="9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BB4CB4C3-49C5-ABE9-7682-9ABDEFF61F16}" dt="2024-10-31T17:20:22.101" v="204"/>
          <ac:cxnSpMkLst>
            <pc:docMk/>
            <pc:sldMk cId="35519569" sldId="422"/>
            <ac:cxnSpMk id="17" creationId="{B0AA360F-DECB-4836-8FB6-22C4BC3FB02D}"/>
          </ac:cxnSpMkLst>
        </pc:cxnChg>
      </pc:sldChg>
      <pc:sldChg chg="addSp delSp modSp new mod setBg modClrScheme chgLayout">
        <pc:chgData name="Mateos, Kristine" userId="S::kristine.mateos@tusd1.org::f4b45b3d-b249-483a-a4aa-700b11151b5d" providerId="AD" clId="Web-{BB4CB4C3-49C5-ABE9-7682-9ABDEFF61F16}" dt="2024-10-31T16:55:57.242" v="28"/>
        <pc:sldMkLst>
          <pc:docMk/>
          <pc:sldMk cId="2840018583" sldId="425"/>
        </pc:sldMkLst>
        <pc:spChg chg="mod ord">
          <ac:chgData name="Mateos, Kristine" userId="S::kristine.mateos@tusd1.org::f4b45b3d-b249-483a-a4aa-700b11151b5d" providerId="AD" clId="Web-{BB4CB4C3-49C5-ABE9-7682-9ABDEFF61F16}" dt="2024-10-31T16:55:57.242" v="28"/>
          <ac:spMkLst>
            <pc:docMk/>
            <pc:sldMk cId="2840018583" sldId="425"/>
            <ac:spMk id="2" creationId="{67B51A4C-56D7-E0C7-781E-DCDB6BD11E46}"/>
          </ac:spMkLst>
        </pc:spChg>
        <pc:spChg chg="mod ord">
          <ac:chgData name="Mateos, Kristine" userId="S::kristine.mateos@tusd1.org::f4b45b3d-b249-483a-a4aa-700b11151b5d" providerId="AD" clId="Web-{BB4CB4C3-49C5-ABE9-7682-9ABDEFF61F16}" dt="2024-10-31T16:55:57.242" v="28"/>
          <ac:spMkLst>
            <pc:docMk/>
            <pc:sldMk cId="2840018583" sldId="425"/>
            <ac:spMk id="3" creationId="{18EC36E3-5765-CC60-2F70-BC3FEF4BA22E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6:55:57.242" v="28"/>
          <ac:spMkLst>
            <pc:docMk/>
            <pc:sldMk cId="2840018583" sldId="425"/>
            <ac:spMk id="9" creationId="{9BE9CBBE-AC27-4CB2-9A8C-6DA97C8514B0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6:55:57.242" v="28"/>
          <ac:spMkLst>
            <pc:docMk/>
            <pc:sldMk cId="2840018583" sldId="425"/>
            <ac:spMk id="11" creationId="{1510558D-AB62-4468-A217-6D39626A6767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6:55:57.242" v="28"/>
          <ac:spMkLst>
            <pc:docMk/>
            <pc:sldMk cId="2840018583" sldId="425"/>
            <ac:spMk id="13" creationId="{BF0EF3CC-90B1-4D25-8757-67F368728EB3}"/>
          </ac:spMkLst>
        </pc:spChg>
        <pc:spChg chg="add">
          <ac:chgData name="Mateos, Kristine" userId="S::kristine.mateos@tusd1.org::f4b45b3d-b249-483a-a4aa-700b11151b5d" providerId="AD" clId="Web-{BB4CB4C3-49C5-ABE9-7682-9ABDEFF61F16}" dt="2024-10-31T16:55:57.242" v="28"/>
          <ac:spMkLst>
            <pc:docMk/>
            <pc:sldMk cId="2840018583" sldId="425"/>
            <ac:spMk id="20" creationId="{3CE54A2A-DF49-4800-82E7-3AF9353F8110}"/>
          </ac:spMkLst>
        </pc:spChg>
        <pc:spChg chg="add">
          <ac:chgData name="Mateos, Kristine" userId="S::kristine.mateos@tusd1.org::f4b45b3d-b249-483a-a4aa-700b11151b5d" providerId="AD" clId="Web-{BB4CB4C3-49C5-ABE9-7682-9ABDEFF61F16}" dt="2024-10-31T16:55:57.242" v="28"/>
          <ac:spMkLst>
            <pc:docMk/>
            <pc:sldMk cId="2840018583" sldId="425"/>
            <ac:spMk id="22" creationId="{96125ED7-F0CF-40D9-8C60-51E1880536B3}"/>
          </ac:spMkLst>
        </pc:spChg>
        <pc:picChg chg="add mod">
          <ac:chgData name="Mateos, Kristine" userId="S::kristine.mateos@tusd1.org::f4b45b3d-b249-483a-a4aa-700b11151b5d" providerId="AD" clId="Web-{BB4CB4C3-49C5-ABE9-7682-9ABDEFF61F16}" dt="2024-10-31T16:55:57.242" v="28"/>
          <ac:picMkLst>
            <pc:docMk/>
            <pc:sldMk cId="2840018583" sldId="425"/>
            <ac:picMk id="5" creationId="{FE9CA5B3-8415-411A-C5E7-1D3C7570F99A}"/>
          </ac:picMkLst>
        </pc:picChg>
        <pc:cxnChg chg="add del">
          <ac:chgData name="Mateos, Kristine" userId="S::kristine.mateos@tusd1.org::f4b45b3d-b249-483a-a4aa-700b11151b5d" providerId="AD" clId="Web-{BB4CB4C3-49C5-ABE9-7682-9ABDEFF61F16}" dt="2024-10-31T16:55:57.242" v="28"/>
          <ac:cxnSpMkLst>
            <pc:docMk/>
            <pc:sldMk cId="2840018583" sldId="425"/>
            <ac:cxnSpMk id="15" creationId="{B0AA360F-DECB-4836-8FB6-22C4BC3FB02D}"/>
          </ac:cxnSpMkLst>
        </pc:cxnChg>
        <pc:cxnChg chg="add">
          <ac:chgData name="Mateos, Kristine" userId="S::kristine.mateos@tusd1.org::f4b45b3d-b249-483a-a4aa-700b11151b5d" providerId="AD" clId="Web-{BB4CB4C3-49C5-ABE9-7682-9ABDEFF61F16}" dt="2024-10-31T16:55:57.242" v="28"/>
          <ac:cxnSpMkLst>
            <pc:docMk/>
            <pc:sldMk cId="2840018583" sldId="425"/>
            <ac:cxnSpMk id="24" creationId="{B0AA360F-DECB-4836-8FB6-22C4BC3FB02D}"/>
          </ac:cxnSpMkLst>
        </pc:cxnChg>
      </pc:sldChg>
      <pc:sldChg chg="del">
        <pc:chgData name="Mateos, Kristine" userId="S::kristine.mateos@tusd1.org::f4b45b3d-b249-483a-a4aa-700b11151b5d" providerId="AD" clId="Web-{BB4CB4C3-49C5-ABE9-7682-9ABDEFF61F16}" dt="2024-10-31T16:14:39.471" v="0"/>
        <pc:sldMkLst>
          <pc:docMk/>
          <pc:sldMk cId="4014996357" sldId="425"/>
        </pc:sldMkLst>
      </pc:sldChg>
      <pc:sldChg chg="addSp delSp modSp new del mod setBg">
        <pc:chgData name="Mateos, Kristine" userId="S::kristine.mateos@tusd1.org::f4b45b3d-b249-483a-a4aa-700b11151b5d" providerId="AD" clId="Web-{BB4CB4C3-49C5-ABE9-7682-9ABDEFF61F16}" dt="2024-10-31T16:57:54.531" v="38"/>
        <pc:sldMkLst>
          <pc:docMk/>
          <pc:sldMk cId="1780619722" sldId="426"/>
        </pc:sldMkLst>
        <pc:spChg chg="add del">
          <ac:chgData name="Mateos, Kristine" userId="S::kristine.mateos@tusd1.org::f4b45b3d-b249-483a-a4aa-700b11151b5d" providerId="AD" clId="Web-{BB4CB4C3-49C5-ABE9-7682-9ABDEFF61F16}" dt="2024-10-31T16:57:29.170" v="37"/>
          <ac:spMkLst>
            <pc:docMk/>
            <pc:sldMk cId="1780619722" sldId="426"/>
            <ac:spMk id="2" creationId="{AE682C53-B514-80C5-EB47-F56840131FB4}"/>
          </ac:spMkLst>
        </pc:spChg>
        <pc:spChg chg="del">
          <ac:chgData name="Mateos, Kristine" userId="S::kristine.mateos@tusd1.org::f4b45b3d-b249-483a-a4aa-700b11151b5d" providerId="AD" clId="Web-{BB4CB4C3-49C5-ABE9-7682-9ABDEFF61F16}" dt="2024-10-31T16:56:48.558" v="30"/>
          <ac:spMkLst>
            <pc:docMk/>
            <pc:sldMk cId="1780619722" sldId="426"/>
            <ac:spMk id="3" creationId="{CCBB1CB6-89EB-1676-1883-0BCB833623BA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6:57:29.170" v="36"/>
          <ac:spMkLst>
            <pc:docMk/>
            <pc:sldMk cId="1780619722" sldId="426"/>
            <ac:spMk id="8" creationId="{AADE84EF-4F65-3FF9-1DED-9694C43A584C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6:57:18.747" v="32"/>
          <ac:spMkLst>
            <pc:docMk/>
            <pc:sldMk cId="1780619722" sldId="426"/>
            <ac:spMk id="11" creationId="{806CA7B0-BBC0-4A11-86D8-E7C39A860B4E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6:57:22.669" v="34"/>
          <ac:spMkLst>
            <pc:docMk/>
            <pc:sldMk cId="1780619722" sldId="426"/>
            <ac:spMk id="17" creationId="{1CEF030C-A95A-41CA-87AC-9AEA3338CFAE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6:57:22.669" v="34"/>
          <ac:spMkLst>
            <pc:docMk/>
            <pc:sldMk cId="1780619722" sldId="426"/>
            <ac:spMk id="18" creationId="{F9669AAE-CED6-46E3-B8B0-8813FF543272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6:57:29.170" v="36"/>
          <ac:spMkLst>
            <pc:docMk/>
            <pc:sldMk cId="1780619722" sldId="426"/>
            <ac:spMk id="20" creationId="{A3B168A7-66FE-4359-9866-CBB841A729E6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6:57:29.170" v="36"/>
          <ac:spMkLst>
            <pc:docMk/>
            <pc:sldMk cId="1780619722" sldId="426"/>
            <ac:spMk id="21" creationId="{AE682C53-B514-80C5-EB47-F56840131FB4}"/>
          </ac:spMkLst>
        </pc:spChg>
        <pc:spChg chg="add">
          <ac:chgData name="Mateos, Kristine" userId="S::kristine.mateos@tusd1.org::f4b45b3d-b249-483a-a4aa-700b11151b5d" providerId="AD" clId="Web-{BB4CB4C3-49C5-ABE9-7682-9ABDEFF61F16}" dt="2024-10-31T16:57:29.170" v="37"/>
          <ac:spMkLst>
            <pc:docMk/>
            <pc:sldMk cId="1780619722" sldId="426"/>
            <ac:spMk id="25" creationId="{806CA7B0-BBC0-4A11-86D8-E7C39A860B4E}"/>
          </ac:spMkLst>
        </pc:spChg>
        <pc:picChg chg="add mod ord">
          <ac:chgData name="Mateos, Kristine" userId="S::kristine.mateos@tusd1.org::f4b45b3d-b249-483a-a4aa-700b11151b5d" providerId="AD" clId="Web-{BB4CB4C3-49C5-ABE9-7682-9ABDEFF61F16}" dt="2024-10-31T16:57:29.170" v="37"/>
          <ac:picMkLst>
            <pc:docMk/>
            <pc:sldMk cId="1780619722" sldId="426"/>
            <ac:picMk id="4" creationId="{6C2C6188-EB69-350E-E5A8-9A914685C191}"/>
          </ac:picMkLst>
        </pc:picChg>
        <pc:cxnChg chg="add del">
          <ac:chgData name="Mateos, Kristine" userId="S::kristine.mateos@tusd1.org::f4b45b3d-b249-483a-a4aa-700b11151b5d" providerId="AD" clId="Web-{BB4CB4C3-49C5-ABE9-7682-9ABDEFF61F16}" dt="2024-10-31T16:57:18.747" v="32"/>
          <ac:cxnSpMkLst>
            <pc:docMk/>
            <pc:sldMk cId="1780619722" sldId="426"/>
            <ac:cxnSpMk id="9" creationId="{D8689CE0-64D2-447C-9C1F-872D111D8AC3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6:57:18.747" v="32"/>
          <ac:cxnSpMkLst>
            <pc:docMk/>
            <pc:sldMk cId="1780619722" sldId="426"/>
            <ac:cxnSpMk id="13" creationId="{595FDA8D-23FF-4895-928C-505FA84D5C16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6:57:22.669" v="34"/>
          <ac:cxnSpMkLst>
            <pc:docMk/>
            <pc:sldMk cId="1780619722" sldId="426"/>
            <ac:cxnSpMk id="15" creationId="{BB7D8891-2D71-4550-969E-B38CDA0BBBBA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6:57:22.669" v="34"/>
          <ac:cxnSpMkLst>
            <pc:docMk/>
            <pc:sldMk cId="1780619722" sldId="426"/>
            <ac:cxnSpMk id="16" creationId="{D8689CE0-64D2-447C-9C1F-872D111D8AC3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6:57:29.170" v="36"/>
          <ac:cxnSpMkLst>
            <pc:docMk/>
            <pc:sldMk cId="1780619722" sldId="426"/>
            <ac:cxnSpMk id="22" creationId="{F0748755-DDBC-46D0-91EC-1212A8EE2B40}"/>
          </ac:cxnSpMkLst>
        </pc:cxnChg>
        <pc:cxnChg chg="add">
          <ac:chgData name="Mateos, Kristine" userId="S::kristine.mateos@tusd1.org::f4b45b3d-b249-483a-a4aa-700b11151b5d" providerId="AD" clId="Web-{BB4CB4C3-49C5-ABE9-7682-9ABDEFF61F16}" dt="2024-10-31T16:57:29.170" v="37"/>
          <ac:cxnSpMkLst>
            <pc:docMk/>
            <pc:sldMk cId="1780619722" sldId="426"/>
            <ac:cxnSpMk id="24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BB4CB4C3-49C5-ABE9-7682-9ABDEFF61F16}" dt="2024-10-31T16:57:29.170" v="37"/>
          <ac:cxnSpMkLst>
            <pc:docMk/>
            <pc:sldMk cId="1780619722" sldId="426"/>
            <ac:cxnSpMk id="26" creationId="{595FDA8D-23FF-4895-928C-505FA84D5C16}"/>
          </ac:cxnSpMkLst>
        </pc:cxnChg>
      </pc:sldChg>
      <pc:sldChg chg="addSp delSp modSp new mod setBg">
        <pc:chgData name="Mateos, Kristine" userId="S::kristine.mateos@tusd1.org::f4b45b3d-b249-483a-a4aa-700b11151b5d" providerId="AD" clId="Web-{BB4CB4C3-49C5-ABE9-7682-9ABDEFF61F16}" dt="2024-10-31T17:13:10.214" v="154"/>
        <pc:sldMkLst>
          <pc:docMk/>
          <pc:sldMk cId="3966461488" sldId="426"/>
        </pc:sldMkLst>
        <pc:spChg chg="mod ord">
          <ac:chgData name="Mateos, Kristine" userId="S::kristine.mateos@tusd1.org::f4b45b3d-b249-483a-a4aa-700b11151b5d" providerId="AD" clId="Web-{BB4CB4C3-49C5-ABE9-7682-9ABDEFF61F16}" dt="2024-10-31T17:13:10.214" v="153"/>
          <ac:spMkLst>
            <pc:docMk/>
            <pc:sldMk cId="3966461488" sldId="426"/>
            <ac:spMk id="2" creationId="{9577E34C-BA38-2392-5509-2AEAA0176306}"/>
          </ac:spMkLst>
        </pc:spChg>
        <pc:spChg chg="del">
          <ac:chgData name="Mateos, Kristine" userId="S::kristine.mateos@tusd1.org::f4b45b3d-b249-483a-a4aa-700b11151b5d" providerId="AD" clId="Web-{BB4CB4C3-49C5-ABE9-7682-9ABDEFF61F16}" dt="2024-10-31T16:58:03.625" v="40"/>
          <ac:spMkLst>
            <pc:docMk/>
            <pc:sldMk cId="3966461488" sldId="426"/>
            <ac:spMk id="3" creationId="{E7169972-1F93-5FB7-5C31-C0CB3AC15BD1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02:15.422" v="66"/>
          <ac:spMkLst>
            <pc:docMk/>
            <pc:sldMk cId="3966461488" sldId="426"/>
            <ac:spMk id="11" creationId="{1FB59A6B-A73A-4B84-96FA-15B2C57AC0AB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02:15.422" v="66"/>
          <ac:spMkLst>
            <pc:docMk/>
            <pc:sldMk cId="3966461488" sldId="426"/>
            <ac:spMk id="13" creationId="{AF57AFEC-D2BD-419F-ADB8-F5B1A23F3112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02:59.628" v="70"/>
          <ac:spMkLst>
            <pc:docMk/>
            <pc:sldMk cId="3966461488" sldId="426"/>
            <ac:spMk id="18" creationId="{511C99DC-C3C5-4EBE-91DD-345109C3D6E0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10:33.548" v="135"/>
          <ac:spMkLst>
            <pc:docMk/>
            <pc:sldMk cId="3966461488" sldId="426"/>
            <ac:spMk id="26" creationId="{D0B7304F-E6C0-414A-A6DA-6D87129ACDD3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10:31.110" v="132"/>
          <ac:spMkLst>
            <pc:docMk/>
            <pc:sldMk cId="3966461488" sldId="426"/>
            <ac:spMk id="32" creationId="{1532760A-629C-2A0A-A511-76FBACB30F61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10:26.313" v="130"/>
          <ac:spMkLst>
            <pc:docMk/>
            <pc:sldMk cId="3966461488" sldId="426"/>
            <ac:spMk id="35" creationId="{F96187D8-B32D-4D1A-8C48-A15933DDCD8C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10:26.313" v="130"/>
          <ac:spMkLst>
            <pc:docMk/>
            <pc:sldMk cId="3966461488" sldId="426"/>
            <ac:spMk id="37" creationId="{D019BB32-A409-4C93-9090-8BDDC45E5796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10:26.313" v="130"/>
          <ac:spMkLst>
            <pc:docMk/>
            <pc:sldMk cId="3966461488" sldId="426"/>
            <ac:spMk id="41" creationId="{74ED70DB-1943-4E5C-A1B6-D49DFE44028B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10:31.110" v="132"/>
          <ac:spMkLst>
            <pc:docMk/>
            <pc:sldMk cId="3966461488" sldId="426"/>
            <ac:spMk id="43" creationId="{81CC1FBA-66BE-437A-BCBC-ED8178A68514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10:33.548" v="134"/>
          <ac:spMkLst>
            <pc:docMk/>
            <pc:sldMk cId="3966461488" sldId="426"/>
            <ac:spMk id="46" creationId="{E0B51387-DF62-4500-88D6-AEF5409C4DD9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10:33.548" v="134"/>
          <ac:spMkLst>
            <pc:docMk/>
            <pc:sldMk cId="3966461488" sldId="426"/>
            <ac:spMk id="47" creationId="{1A67FB93-E092-450C-8675-960F10D5CBD6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10:33.548" v="134"/>
          <ac:spMkLst>
            <pc:docMk/>
            <pc:sldMk cId="3966461488" sldId="426"/>
            <ac:spMk id="49" creationId="{648F4279-FA88-91D4-8BE3-2FBEA05CFA04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12:21.352" v="144"/>
          <ac:spMkLst>
            <pc:docMk/>
            <pc:sldMk cId="3966461488" sldId="426"/>
            <ac:spMk id="51" creationId="{7BAB60E1-3066-43D0-BDD2-96DC8AC584FC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12:21.352" v="144"/>
          <ac:spMkLst>
            <pc:docMk/>
            <pc:sldMk cId="3966461488" sldId="426"/>
            <ac:spMk id="52" creationId="{1A67FB93-E092-450C-8675-960F10D5CBD6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10:51.112" v="136"/>
          <ac:spMkLst>
            <pc:docMk/>
            <pc:sldMk cId="3966461488" sldId="426"/>
            <ac:spMk id="54" creationId="{EB846697-270C-4378-BE7F-A1F2140CF296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12:15.195" v="141"/>
          <ac:spMkLst>
            <pc:docMk/>
            <pc:sldMk cId="3966461488" sldId="426"/>
            <ac:spMk id="60" creationId="{511C99DC-C3C5-4EBE-91DD-345109C3D6E0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12:21.352" v="143"/>
          <ac:spMkLst>
            <pc:docMk/>
            <pc:sldMk cId="3966461488" sldId="426"/>
            <ac:spMk id="65" creationId="{511C99DC-C3C5-4EBE-91DD-345109C3D6E0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12:45.103" v="148"/>
          <ac:spMkLst>
            <pc:docMk/>
            <pc:sldMk cId="3966461488" sldId="426"/>
            <ac:spMk id="69" creationId="{511C99DC-C3C5-4EBE-91DD-345109C3D6E0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13:10.214" v="154"/>
          <ac:spMkLst>
            <pc:docMk/>
            <pc:sldMk cId="3966461488" sldId="426"/>
            <ac:spMk id="77" creationId="{511C99DC-C3C5-4EBE-91DD-345109C3D6E0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13:05.948" v="151"/>
          <ac:spMkLst>
            <pc:docMk/>
            <pc:sldMk cId="3966461488" sldId="426"/>
            <ac:spMk id="86" creationId="{511C99DC-C3C5-4EBE-91DD-345109C3D6E0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13:10.214" v="153"/>
          <ac:spMkLst>
            <pc:docMk/>
            <pc:sldMk cId="3966461488" sldId="426"/>
            <ac:spMk id="91" creationId="{511C99DC-C3C5-4EBE-91DD-345109C3D6E0}"/>
          </ac:spMkLst>
        </pc:spChg>
        <pc:spChg chg="add">
          <ac:chgData name="Mateos, Kristine" userId="S::kristine.mateos@tusd1.org::f4b45b3d-b249-483a-a4aa-700b11151b5d" providerId="AD" clId="Web-{BB4CB4C3-49C5-ABE9-7682-9ABDEFF61F16}" dt="2024-10-31T17:13:10.214" v="154"/>
          <ac:spMkLst>
            <pc:docMk/>
            <pc:sldMk cId="3966461488" sldId="426"/>
            <ac:spMk id="95" creationId="{511C99DC-C3C5-4EBE-91DD-345109C3D6E0}"/>
          </ac:spMkLst>
        </pc:spChg>
        <pc:picChg chg="add mod ord">
          <ac:chgData name="Mateos, Kristine" userId="S::kristine.mateos@tusd1.org::f4b45b3d-b249-483a-a4aa-700b11151b5d" providerId="AD" clId="Web-{BB4CB4C3-49C5-ABE9-7682-9ABDEFF61F16}" dt="2024-10-31T17:13:10.214" v="154"/>
          <ac:picMkLst>
            <pc:docMk/>
            <pc:sldMk cId="3966461488" sldId="426"/>
            <ac:picMk id="4" creationId="{1869237F-9E7D-0CCD-BE06-0B346A9143A2}"/>
          </ac:picMkLst>
        </pc:picChg>
        <pc:cxnChg chg="add del">
          <ac:chgData name="Mateos, Kristine" userId="S::kristine.mateos@tusd1.org::f4b45b3d-b249-483a-a4aa-700b11151b5d" providerId="AD" clId="Web-{BB4CB4C3-49C5-ABE9-7682-9ABDEFF61F16}" dt="2024-10-31T17:02:15.422" v="66"/>
          <ac:cxnSpMkLst>
            <pc:docMk/>
            <pc:sldMk cId="3966461488" sldId="426"/>
            <ac:cxnSpMk id="9" creationId="{D8689CE0-64D2-447C-9C1F-872D111D8AC3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02:15.422" v="66"/>
          <ac:cxnSpMkLst>
            <pc:docMk/>
            <pc:sldMk cId="3966461488" sldId="426"/>
            <ac:cxnSpMk id="15" creationId="{B0AA360F-DECB-4836-8FB6-22C4BC3FB02D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02:59.628" v="70"/>
          <ac:cxnSpMkLst>
            <pc:docMk/>
            <pc:sldMk cId="3966461488" sldId="426"/>
            <ac:cxnSpMk id="17" creationId="{D8689CE0-64D2-447C-9C1F-872D111D8AC3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02:59.628" v="70"/>
          <ac:cxnSpMkLst>
            <pc:docMk/>
            <pc:sldMk cId="3966461488" sldId="426"/>
            <ac:cxnSpMk id="19" creationId="{B0AA360F-DECB-4836-8FB6-22C4BC3FB02D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10:33.548" v="135"/>
          <ac:cxnSpMkLst>
            <pc:docMk/>
            <pc:sldMk cId="3966461488" sldId="426"/>
            <ac:cxnSpMk id="24" creationId="{D8689CE0-64D2-447C-9C1F-872D111D8AC3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10:33.548" v="135"/>
          <ac:cxnSpMkLst>
            <pc:docMk/>
            <pc:sldMk cId="3966461488" sldId="426"/>
            <ac:cxnSpMk id="28" creationId="{1163B6C4-0500-4B1A-9149-4A6C7EDAF15F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10:26.313" v="130"/>
          <ac:cxnSpMkLst>
            <pc:docMk/>
            <pc:sldMk cId="3966461488" sldId="426"/>
            <ac:cxnSpMk id="33" creationId="{D8689CE0-64D2-447C-9C1F-872D111D8AC3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10:26.313" v="130"/>
          <ac:cxnSpMkLst>
            <pc:docMk/>
            <pc:sldMk cId="3966461488" sldId="426"/>
            <ac:cxnSpMk id="39" creationId="{B0AA360F-DECB-4836-8FB6-22C4BC3FB02D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10:31.110" v="132"/>
          <ac:cxnSpMkLst>
            <pc:docMk/>
            <pc:sldMk cId="3966461488" sldId="426"/>
            <ac:cxnSpMk id="44" creationId="{E29BA74B-ECB4-4E0C-ADC9-17655FFE15C5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10:33.548" v="134"/>
          <ac:cxnSpMkLst>
            <pc:docMk/>
            <pc:sldMk cId="3966461488" sldId="426"/>
            <ac:cxnSpMk id="48" creationId="{F0748755-DDBC-46D0-91EC-1212A8EE2B40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12:21.352" v="144"/>
          <ac:cxnSpMkLst>
            <pc:docMk/>
            <pc:sldMk cId="3966461488" sldId="426"/>
            <ac:cxnSpMk id="53" creationId="{F0748755-DDBC-46D0-91EC-1212A8EE2B40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12:15.195" v="141"/>
          <ac:cxnSpMkLst>
            <pc:docMk/>
            <pc:sldMk cId="3966461488" sldId="426"/>
            <ac:cxnSpMk id="58" creationId="{D8689CE0-64D2-447C-9C1F-872D111D8AC3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12:15.195" v="141"/>
          <ac:cxnSpMkLst>
            <pc:docMk/>
            <pc:sldMk cId="3966461488" sldId="426"/>
            <ac:cxnSpMk id="62" creationId="{B0AA360F-DECB-4836-8FB6-22C4BC3FB02D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12:21.352" v="143"/>
          <ac:cxnSpMkLst>
            <pc:docMk/>
            <pc:sldMk cId="3966461488" sldId="426"/>
            <ac:cxnSpMk id="64" creationId="{D8689CE0-64D2-447C-9C1F-872D111D8AC3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12:21.352" v="143"/>
          <ac:cxnSpMkLst>
            <pc:docMk/>
            <pc:sldMk cId="3966461488" sldId="426"/>
            <ac:cxnSpMk id="66" creationId="{B0AA360F-DECB-4836-8FB6-22C4BC3FB02D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12:45.103" v="148"/>
          <ac:cxnSpMkLst>
            <pc:docMk/>
            <pc:sldMk cId="3966461488" sldId="426"/>
            <ac:cxnSpMk id="68" creationId="{D8689CE0-64D2-447C-9C1F-872D111D8AC3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12:45.103" v="148"/>
          <ac:cxnSpMkLst>
            <pc:docMk/>
            <pc:sldMk cId="3966461488" sldId="426"/>
            <ac:cxnSpMk id="70" creationId="{B0AA360F-DECB-4836-8FB6-22C4BC3FB02D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13:10.214" v="154"/>
          <ac:cxnSpMkLst>
            <pc:docMk/>
            <pc:sldMk cId="3966461488" sldId="426"/>
            <ac:cxnSpMk id="75" creationId="{D8689CE0-64D2-447C-9C1F-872D111D8AC3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13:10.214" v="154"/>
          <ac:cxnSpMkLst>
            <pc:docMk/>
            <pc:sldMk cId="3966461488" sldId="426"/>
            <ac:cxnSpMk id="79" creationId="{B0AA360F-DECB-4836-8FB6-22C4BC3FB02D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13:05.948" v="151"/>
          <ac:cxnSpMkLst>
            <pc:docMk/>
            <pc:sldMk cId="3966461488" sldId="426"/>
            <ac:cxnSpMk id="84" creationId="{D8689CE0-64D2-447C-9C1F-872D111D8AC3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13:05.948" v="151"/>
          <ac:cxnSpMkLst>
            <pc:docMk/>
            <pc:sldMk cId="3966461488" sldId="426"/>
            <ac:cxnSpMk id="88" creationId="{B0AA360F-DECB-4836-8FB6-22C4BC3FB02D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13:10.214" v="153"/>
          <ac:cxnSpMkLst>
            <pc:docMk/>
            <pc:sldMk cId="3966461488" sldId="426"/>
            <ac:cxnSpMk id="90" creationId="{D8689CE0-64D2-447C-9C1F-872D111D8AC3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13:10.214" v="153"/>
          <ac:cxnSpMkLst>
            <pc:docMk/>
            <pc:sldMk cId="3966461488" sldId="426"/>
            <ac:cxnSpMk id="92" creationId="{B0AA360F-DECB-4836-8FB6-22C4BC3FB02D}"/>
          </ac:cxnSpMkLst>
        </pc:cxnChg>
        <pc:cxnChg chg="add">
          <ac:chgData name="Mateos, Kristine" userId="S::kristine.mateos@tusd1.org::f4b45b3d-b249-483a-a4aa-700b11151b5d" providerId="AD" clId="Web-{BB4CB4C3-49C5-ABE9-7682-9ABDEFF61F16}" dt="2024-10-31T17:13:10.214" v="154"/>
          <ac:cxnSpMkLst>
            <pc:docMk/>
            <pc:sldMk cId="3966461488" sldId="426"/>
            <ac:cxnSpMk id="94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BB4CB4C3-49C5-ABE9-7682-9ABDEFF61F16}" dt="2024-10-31T17:13:10.214" v="154"/>
          <ac:cxnSpMkLst>
            <pc:docMk/>
            <pc:sldMk cId="3966461488" sldId="426"/>
            <ac:cxnSpMk id="96" creationId="{B0AA360F-DECB-4836-8FB6-22C4BC3FB02D}"/>
          </ac:cxnSpMkLst>
        </pc:cxnChg>
      </pc:sldChg>
      <pc:sldChg chg="addSp delSp modSp new mod setBg">
        <pc:chgData name="Mateos, Kristine" userId="S::kristine.mateos@tusd1.org::f4b45b3d-b249-483a-a4aa-700b11151b5d" providerId="AD" clId="Web-{BB4CB4C3-49C5-ABE9-7682-9ABDEFF61F16}" dt="2024-10-31T17:11:53.053" v="139"/>
        <pc:sldMkLst>
          <pc:docMk/>
          <pc:sldMk cId="4148361743" sldId="427"/>
        </pc:sldMkLst>
        <pc:spChg chg="mod ord">
          <ac:chgData name="Mateos, Kristine" userId="S::kristine.mateos@tusd1.org::f4b45b3d-b249-483a-a4aa-700b11151b5d" providerId="AD" clId="Web-{BB4CB4C3-49C5-ABE9-7682-9ABDEFF61F16}" dt="2024-10-31T17:11:53.053" v="139"/>
          <ac:spMkLst>
            <pc:docMk/>
            <pc:sldMk cId="4148361743" sldId="427"/>
            <ac:spMk id="2" creationId="{B2E016EF-F1D0-0AF1-CCBB-32B19A3E5421}"/>
          </ac:spMkLst>
        </pc:spChg>
        <pc:spChg chg="del">
          <ac:chgData name="Mateos, Kristine" userId="S::kristine.mateos@tusd1.org::f4b45b3d-b249-483a-a4aa-700b11151b5d" providerId="AD" clId="Web-{BB4CB4C3-49C5-ABE9-7682-9ABDEFF61F16}" dt="2024-10-31T17:03:50.975" v="72"/>
          <ac:spMkLst>
            <pc:docMk/>
            <pc:sldMk cId="4148361743" sldId="427"/>
            <ac:spMk id="3" creationId="{2EDF9B30-17B5-F3B7-68E3-DAD0357D69D9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07:45.397" v="118"/>
          <ac:spMkLst>
            <pc:docMk/>
            <pc:sldMk cId="4148361743" sldId="427"/>
            <ac:spMk id="11" creationId="{F96187D8-B32D-4D1A-8C48-A15933DDCD8C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07:45.397" v="118"/>
          <ac:spMkLst>
            <pc:docMk/>
            <pc:sldMk cId="4148361743" sldId="427"/>
            <ac:spMk id="13" creationId="{D019BB32-A409-4C93-9090-8BDDC45E5796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07:45.397" v="118"/>
          <ac:spMkLst>
            <pc:docMk/>
            <pc:sldMk cId="4148361743" sldId="427"/>
            <ac:spMk id="17" creationId="{74ED70DB-1943-4E5C-A1B6-D49DFE44028B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07:42.084" v="115"/>
          <ac:spMkLst>
            <pc:docMk/>
            <pc:sldMk cId="4148361743" sldId="427"/>
            <ac:spMk id="21" creationId="{4D08CB31-60C1-5E72-BD3E-9CA106F11E74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07:42.084" v="115"/>
          <ac:spMkLst>
            <pc:docMk/>
            <pc:sldMk cId="4148361743" sldId="427"/>
            <ac:spMk id="24" creationId="{7BAB60E1-3066-43D0-BDD2-96DC8AC584FC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07:42.084" v="115"/>
          <ac:spMkLst>
            <pc:docMk/>
            <pc:sldMk cId="4148361743" sldId="427"/>
            <ac:spMk id="26" creationId="{1A67FB93-E092-450C-8675-960F10D5CBD6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07:45.397" v="117"/>
          <ac:spMkLst>
            <pc:docMk/>
            <pc:sldMk cId="4148361743" sldId="427"/>
            <ac:spMk id="30" creationId="{54B5B241-837D-4FC3-92DF-8E4678289E1E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11:53.053" v="139"/>
          <ac:spMkLst>
            <pc:docMk/>
            <pc:sldMk cId="4148361743" sldId="427"/>
            <ac:spMk id="33" creationId="{E0B51387-DF62-4500-88D6-AEF5409C4DD9}"/>
          </ac:spMkLst>
        </pc:spChg>
        <pc:spChg chg="add del">
          <ac:chgData name="Mateos, Kristine" userId="S::kristine.mateos@tusd1.org::f4b45b3d-b249-483a-a4aa-700b11151b5d" providerId="AD" clId="Web-{BB4CB4C3-49C5-ABE9-7682-9ABDEFF61F16}" dt="2024-10-31T17:11:53.053" v="139"/>
          <ac:spMkLst>
            <pc:docMk/>
            <pc:sldMk cId="4148361743" sldId="427"/>
            <ac:spMk id="34" creationId="{1A67FB93-E092-450C-8675-960F10D5CBD6}"/>
          </ac:spMkLst>
        </pc:spChg>
        <pc:spChg chg="add del mod">
          <ac:chgData name="Mateos, Kristine" userId="S::kristine.mateos@tusd1.org::f4b45b3d-b249-483a-a4aa-700b11151b5d" providerId="AD" clId="Web-{BB4CB4C3-49C5-ABE9-7682-9ABDEFF61F16}" dt="2024-10-31T17:09:45.857" v="128"/>
          <ac:spMkLst>
            <pc:docMk/>
            <pc:sldMk cId="4148361743" sldId="427"/>
            <ac:spMk id="36" creationId="{1D0D0F7D-4693-18EE-C20E-38B1FC524740}"/>
          </ac:spMkLst>
        </pc:spChg>
        <pc:spChg chg="add">
          <ac:chgData name="Mateos, Kristine" userId="S::kristine.mateos@tusd1.org::f4b45b3d-b249-483a-a4aa-700b11151b5d" providerId="AD" clId="Web-{BB4CB4C3-49C5-ABE9-7682-9ABDEFF61F16}" dt="2024-10-31T17:11:53.053" v="139"/>
          <ac:spMkLst>
            <pc:docMk/>
            <pc:sldMk cId="4148361743" sldId="427"/>
            <ac:spMk id="42" creationId="{511C99DC-C3C5-4EBE-91DD-345109C3D6E0}"/>
          </ac:spMkLst>
        </pc:spChg>
        <pc:picChg chg="add mod ord">
          <ac:chgData name="Mateos, Kristine" userId="S::kristine.mateos@tusd1.org::f4b45b3d-b249-483a-a4aa-700b11151b5d" providerId="AD" clId="Web-{BB4CB4C3-49C5-ABE9-7682-9ABDEFF61F16}" dt="2024-10-31T17:11:53.053" v="139"/>
          <ac:picMkLst>
            <pc:docMk/>
            <pc:sldMk cId="4148361743" sldId="427"/>
            <ac:picMk id="4" creationId="{B760963E-C97C-89FE-BC71-42FF9AE362E4}"/>
          </ac:picMkLst>
        </pc:picChg>
        <pc:cxnChg chg="add del">
          <ac:chgData name="Mateos, Kristine" userId="S::kristine.mateos@tusd1.org::f4b45b3d-b249-483a-a4aa-700b11151b5d" providerId="AD" clId="Web-{BB4CB4C3-49C5-ABE9-7682-9ABDEFF61F16}" dt="2024-10-31T17:07:45.397" v="118"/>
          <ac:cxnSpMkLst>
            <pc:docMk/>
            <pc:sldMk cId="4148361743" sldId="427"/>
            <ac:cxnSpMk id="9" creationId="{D8689CE0-64D2-447C-9C1F-872D111D8AC3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07:45.397" v="118"/>
          <ac:cxnSpMkLst>
            <pc:docMk/>
            <pc:sldMk cId="4148361743" sldId="427"/>
            <ac:cxnSpMk id="15" creationId="{B0AA360F-DECB-4836-8FB6-22C4BC3FB02D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07:45.397" v="117"/>
          <ac:cxnSpMkLst>
            <pc:docMk/>
            <pc:sldMk cId="4148361743" sldId="427"/>
            <ac:cxnSpMk id="22" creationId="{D8689CE0-64D2-447C-9C1F-872D111D8AC3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07:42.084" v="115"/>
          <ac:cxnSpMkLst>
            <pc:docMk/>
            <pc:sldMk cId="4148361743" sldId="427"/>
            <ac:cxnSpMk id="28" creationId="{F0748755-DDBC-46D0-91EC-1212A8EE2B40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07:45.397" v="117"/>
          <ac:cxnSpMkLst>
            <pc:docMk/>
            <pc:sldMk cId="4148361743" sldId="427"/>
            <ac:cxnSpMk id="31" creationId="{B0AA360F-DECB-4836-8FB6-22C4BC3FB02D}"/>
          </ac:cxnSpMkLst>
        </pc:cxnChg>
        <pc:cxnChg chg="add del">
          <ac:chgData name="Mateos, Kristine" userId="S::kristine.mateos@tusd1.org::f4b45b3d-b249-483a-a4aa-700b11151b5d" providerId="AD" clId="Web-{BB4CB4C3-49C5-ABE9-7682-9ABDEFF61F16}" dt="2024-10-31T17:11:53.053" v="139"/>
          <ac:cxnSpMkLst>
            <pc:docMk/>
            <pc:sldMk cId="4148361743" sldId="427"/>
            <ac:cxnSpMk id="35" creationId="{F0748755-DDBC-46D0-91EC-1212A8EE2B40}"/>
          </ac:cxnSpMkLst>
        </pc:cxnChg>
        <pc:cxnChg chg="add">
          <ac:chgData name="Mateos, Kristine" userId="S::kristine.mateos@tusd1.org::f4b45b3d-b249-483a-a4aa-700b11151b5d" providerId="AD" clId="Web-{BB4CB4C3-49C5-ABE9-7682-9ABDEFF61F16}" dt="2024-10-31T17:11:53.053" v="139"/>
          <ac:cxnSpMkLst>
            <pc:docMk/>
            <pc:sldMk cId="4148361743" sldId="427"/>
            <ac:cxnSpMk id="40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BB4CB4C3-49C5-ABE9-7682-9ABDEFF61F16}" dt="2024-10-31T17:11:53.053" v="139"/>
          <ac:cxnSpMkLst>
            <pc:docMk/>
            <pc:sldMk cId="4148361743" sldId="427"/>
            <ac:cxnSpMk id="44" creationId="{B0AA360F-DECB-4836-8FB6-22C4BC3FB02D}"/>
          </ac:cxnSpMkLst>
        </pc:cxnChg>
      </pc:sldChg>
      <pc:sldChg chg="new del">
        <pc:chgData name="Mateos, Kristine" userId="S::kristine.mateos@tusd1.org::f4b45b3d-b249-483a-a4aa-700b11151b5d" providerId="AD" clId="Web-{BB4CB4C3-49C5-ABE9-7682-9ABDEFF61F16}" dt="2024-10-31T17:11:43.568" v="138"/>
        <pc:sldMkLst>
          <pc:docMk/>
          <pc:sldMk cId="930185537" sldId="428"/>
        </pc:sldMkLst>
      </pc:sldChg>
    </pc:docChg>
  </pc:docChgLst>
  <pc:docChgLst>
    <pc:chgData name="Mateos, Kristine" userId="S::kristine.mateos@tusd1.org::f4b45b3d-b249-483a-a4aa-700b11151b5d" providerId="AD" clId="Web-{73845C07-A0ED-C06C-0B20-12628375E8B9}"/>
    <pc:docChg chg="addSld modSld">
      <pc:chgData name="Mateos, Kristine" userId="S::kristine.mateos@tusd1.org::f4b45b3d-b249-483a-a4aa-700b11151b5d" providerId="AD" clId="Web-{73845C07-A0ED-C06C-0B20-12628375E8B9}" dt="2024-09-27T15:29:12.582" v="12" actId="20577"/>
      <pc:docMkLst>
        <pc:docMk/>
      </pc:docMkLst>
      <pc:sldChg chg="modSp">
        <pc:chgData name="Mateos, Kristine" userId="S::kristine.mateos@tusd1.org::f4b45b3d-b249-483a-a4aa-700b11151b5d" providerId="AD" clId="Web-{73845C07-A0ED-C06C-0B20-12628375E8B9}" dt="2024-09-27T15:29:12.582" v="12" actId="20577"/>
        <pc:sldMkLst>
          <pc:docMk/>
          <pc:sldMk cId="1098834740" sldId="257"/>
        </pc:sldMkLst>
        <pc:spChg chg="mod">
          <ac:chgData name="Mateos, Kristine" userId="S::kristine.mateos@tusd1.org::f4b45b3d-b249-483a-a4aa-700b11151b5d" providerId="AD" clId="Web-{73845C07-A0ED-C06C-0B20-12628375E8B9}" dt="2024-09-27T15:29:12.582" v="12" actId="20577"/>
          <ac:spMkLst>
            <pc:docMk/>
            <pc:sldMk cId="1098834740" sldId="257"/>
            <ac:spMk id="2" creationId="{6386FF77-3E50-88E8-32F9-8099D19EFE07}"/>
          </ac:spMkLst>
        </pc:spChg>
      </pc:sldChg>
      <pc:sldChg chg="new">
        <pc:chgData name="Mateos, Kristine" userId="S::kristine.mateos@tusd1.org::f4b45b3d-b249-483a-a4aa-700b11151b5d" providerId="AD" clId="Web-{73845C07-A0ED-C06C-0B20-12628375E8B9}" dt="2024-09-27T15:28:19.612" v="0"/>
        <pc:sldMkLst>
          <pc:docMk/>
          <pc:sldMk cId="35519569" sldId="422"/>
        </pc:sldMkLst>
      </pc:sldChg>
    </pc:docChg>
  </pc:docChgLst>
  <pc:docChgLst>
    <pc:chgData name="Ibarra, Renee" userId="S::renee.ibarra@tusd1.org::6f991572-0134-4407-b4b1-1c5358f5dd42" providerId="AD" clId="Web-{A6C5EB78-5B3C-F3A8-04A2-DAC6FD8054F6}"/>
    <pc:docChg chg="modSld">
      <pc:chgData name="Ibarra, Renee" userId="S::renee.ibarra@tusd1.org::6f991572-0134-4407-b4b1-1c5358f5dd42" providerId="AD" clId="Web-{A6C5EB78-5B3C-F3A8-04A2-DAC6FD8054F6}" dt="2024-10-31T17:40:31.182" v="56" actId="20577"/>
      <pc:docMkLst>
        <pc:docMk/>
      </pc:docMkLst>
      <pc:sldChg chg="modSp">
        <pc:chgData name="Ibarra, Renee" userId="S::renee.ibarra@tusd1.org::6f991572-0134-4407-b4b1-1c5358f5dd42" providerId="AD" clId="Web-{A6C5EB78-5B3C-F3A8-04A2-DAC6FD8054F6}" dt="2024-10-31T17:33:49.936" v="38" actId="20577"/>
        <pc:sldMkLst>
          <pc:docMk/>
          <pc:sldMk cId="1299557854" sldId="258"/>
        </pc:sldMkLst>
        <pc:spChg chg="mod">
          <ac:chgData name="Ibarra, Renee" userId="S::renee.ibarra@tusd1.org::6f991572-0134-4407-b4b1-1c5358f5dd42" providerId="AD" clId="Web-{A6C5EB78-5B3C-F3A8-04A2-DAC6FD8054F6}" dt="2024-10-31T17:33:49.936" v="38" actId="20577"/>
          <ac:spMkLst>
            <pc:docMk/>
            <pc:sldMk cId="1299557854" sldId="258"/>
            <ac:spMk id="2" creationId="{124CB090-E11D-D89B-9EA1-C0C2A016E0A9}"/>
          </ac:spMkLst>
        </pc:spChg>
      </pc:sldChg>
      <pc:sldChg chg="modSp">
        <pc:chgData name="Ibarra, Renee" userId="S::renee.ibarra@tusd1.org::6f991572-0134-4407-b4b1-1c5358f5dd42" providerId="AD" clId="Web-{A6C5EB78-5B3C-F3A8-04A2-DAC6FD8054F6}" dt="2024-10-31T17:33:58.843" v="48" actId="20577"/>
        <pc:sldMkLst>
          <pc:docMk/>
          <pc:sldMk cId="1757953743" sldId="411"/>
        </pc:sldMkLst>
        <pc:spChg chg="mod">
          <ac:chgData name="Ibarra, Renee" userId="S::renee.ibarra@tusd1.org::6f991572-0134-4407-b4b1-1c5358f5dd42" providerId="AD" clId="Web-{A6C5EB78-5B3C-F3A8-04A2-DAC6FD8054F6}" dt="2024-10-31T17:33:58.843" v="48" actId="20577"/>
          <ac:spMkLst>
            <pc:docMk/>
            <pc:sldMk cId="1757953743" sldId="411"/>
            <ac:spMk id="2" creationId="{8CCDB4F9-9764-DF28-678F-CCC21B6859FE}"/>
          </ac:spMkLst>
        </pc:spChg>
      </pc:sldChg>
      <pc:sldChg chg="modSp">
        <pc:chgData name="Ibarra, Renee" userId="S::renee.ibarra@tusd1.org::6f991572-0134-4407-b4b1-1c5358f5dd42" providerId="AD" clId="Web-{A6C5EB78-5B3C-F3A8-04A2-DAC6FD8054F6}" dt="2024-10-31T17:40:31.182" v="56" actId="20577"/>
        <pc:sldMkLst>
          <pc:docMk/>
          <pc:sldMk cId="35519569" sldId="422"/>
        </pc:sldMkLst>
        <pc:spChg chg="mod">
          <ac:chgData name="Ibarra, Renee" userId="S::renee.ibarra@tusd1.org::6f991572-0134-4407-b4b1-1c5358f5dd42" providerId="AD" clId="Web-{A6C5EB78-5B3C-F3A8-04A2-DAC6FD8054F6}" dt="2024-10-31T17:40:31.182" v="56" actId="20577"/>
          <ac:spMkLst>
            <pc:docMk/>
            <pc:sldMk cId="35519569" sldId="422"/>
            <ac:spMk id="2" creationId="{BB11EA56-E89A-E5BB-D8E5-E0189A3E97EF}"/>
          </ac:spMkLst>
        </pc:spChg>
      </pc:sldChg>
    </pc:docChg>
  </pc:docChgLst>
  <pc:docChgLst>
    <pc:chgData name="Mateos, Kristine" userId="S::kristine.mateos@tusd1.org::f4b45b3d-b249-483a-a4aa-700b11151b5d" providerId="AD" clId="Web-{63672DD6-0431-6AC0-1DA6-E26F94CCD53C}"/>
    <pc:docChg chg="addSld modSld">
      <pc:chgData name="Mateos, Kristine" userId="S::kristine.mateos@tusd1.org::f4b45b3d-b249-483a-a4aa-700b11151b5d" providerId="AD" clId="Web-{63672DD6-0431-6AC0-1DA6-E26F94CCD53C}" dt="2024-09-12T22:30:30.432" v="149" actId="20577"/>
      <pc:docMkLst>
        <pc:docMk/>
      </pc:docMkLst>
      <pc:sldChg chg="addSp delSp modSp mod setBg modClrScheme chgLayout">
        <pc:chgData name="Mateos, Kristine" userId="S::kristine.mateos@tusd1.org::f4b45b3d-b249-483a-a4aa-700b11151b5d" providerId="AD" clId="Web-{63672DD6-0431-6AC0-1DA6-E26F94CCD53C}" dt="2024-09-12T22:16:17.151" v="2"/>
        <pc:sldMkLst>
          <pc:docMk/>
          <pc:sldMk cId="568130234" sldId="272"/>
        </pc:sldMkLst>
        <pc:spChg chg="mod ord">
          <ac:chgData name="Mateos, Kristine" userId="S::kristine.mateos@tusd1.org::f4b45b3d-b249-483a-a4aa-700b11151b5d" providerId="AD" clId="Web-{63672DD6-0431-6AC0-1DA6-E26F94CCD53C}" dt="2024-09-12T22:16:17.151" v="2"/>
          <ac:spMkLst>
            <pc:docMk/>
            <pc:sldMk cId="568130234" sldId="272"/>
            <ac:spMk id="2" creationId="{72165705-2512-C056-8889-87D20091E80E}"/>
          </ac:spMkLst>
        </pc:spChg>
        <pc:spChg chg="mod ord">
          <ac:chgData name="Mateos, Kristine" userId="S::kristine.mateos@tusd1.org::f4b45b3d-b249-483a-a4aa-700b11151b5d" providerId="AD" clId="Web-{63672DD6-0431-6AC0-1DA6-E26F94CCD53C}" dt="2024-09-12T22:16:17.151" v="2"/>
          <ac:spMkLst>
            <pc:docMk/>
            <pc:sldMk cId="568130234" sldId="272"/>
            <ac:spMk id="3" creationId="{12037711-C19E-9A9E-C1EF-CC4C3E63CA32}"/>
          </ac:spMkLst>
        </pc:spChg>
        <pc:spChg chg="add">
          <ac:chgData name="Mateos, Kristine" userId="S::kristine.mateos@tusd1.org::f4b45b3d-b249-483a-a4aa-700b11151b5d" providerId="AD" clId="Web-{63672DD6-0431-6AC0-1DA6-E26F94CCD53C}" dt="2024-09-12T22:16:17.151" v="2"/>
          <ac:spMkLst>
            <pc:docMk/>
            <pc:sldMk cId="568130234" sldId="272"/>
            <ac:spMk id="12" creationId="{81CC1FBA-66BE-437A-BCBC-ED8178A68514}"/>
          </ac:spMkLst>
        </pc:spChg>
        <pc:picChg chg="add mod ord">
          <ac:chgData name="Mateos, Kristine" userId="S::kristine.mateos@tusd1.org::f4b45b3d-b249-483a-a4aa-700b11151b5d" providerId="AD" clId="Web-{63672DD6-0431-6AC0-1DA6-E26F94CCD53C}" dt="2024-09-12T22:16:17.151" v="2"/>
          <ac:picMkLst>
            <pc:docMk/>
            <pc:sldMk cId="568130234" sldId="272"/>
            <ac:picMk id="5" creationId="{9478BA70-A390-5CC1-A82C-BFD3B666820B}"/>
          </ac:picMkLst>
        </pc:picChg>
        <pc:cxnChg chg="add">
          <ac:chgData name="Mateos, Kristine" userId="S::kristine.mateos@tusd1.org::f4b45b3d-b249-483a-a4aa-700b11151b5d" providerId="AD" clId="Web-{63672DD6-0431-6AC0-1DA6-E26F94CCD53C}" dt="2024-09-12T22:16:17.151" v="2"/>
          <ac:cxnSpMkLst>
            <pc:docMk/>
            <pc:sldMk cId="568130234" sldId="272"/>
            <ac:cxnSpMk id="10" creationId="{D8689CE0-64D2-447C-9C1F-872D111D8AC3}"/>
          </ac:cxnSpMkLst>
        </pc:cxnChg>
        <pc:cxnChg chg="add">
          <ac:chgData name="Mateos, Kristine" userId="S::kristine.mateos@tusd1.org::f4b45b3d-b249-483a-a4aa-700b11151b5d" providerId="AD" clId="Web-{63672DD6-0431-6AC0-1DA6-E26F94CCD53C}" dt="2024-09-12T22:16:17.151" v="2"/>
          <ac:cxnSpMkLst>
            <pc:docMk/>
            <pc:sldMk cId="568130234" sldId="272"/>
            <ac:cxnSpMk id="14" creationId="{E29BA74B-ECB4-4E0C-ADC9-17655FFE15C5}"/>
          </ac:cxnSpMkLst>
        </pc:cxnChg>
      </pc:sldChg>
      <pc:sldChg chg="delSp modSp new mod modClrScheme chgLayout">
        <pc:chgData name="Mateos, Kristine" userId="S::kristine.mateos@tusd1.org::f4b45b3d-b249-483a-a4aa-700b11151b5d" providerId="AD" clId="Web-{63672DD6-0431-6AC0-1DA6-E26F94CCD53C}" dt="2024-09-12T22:19:49.893" v="19" actId="20577"/>
        <pc:sldMkLst>
          <pc:docMk/>
          <pc:sldMk cId="1989109549" sldId="406"/>
        </pc:sldMkLst>
      </pc:sldChg>
      <pc:sldChg chg="addSp delSp modSp new mod setBg modClrScheme chgLayout">
        <pc:chgData name="Mateos, Kristine" userId="S::kristine.mateos@tusd1.org::f4b45b3d-b249-483a-a4aa-700b11151b5d" providerId="AD" clId="Web-{63672DD6-0431-6AC0-1DA6-E26F94CCD53C}" dt="2024-09-12T22:22:41.775" v="74" actId="20577"/>
        <pc:sldMkLst>
          <pc:docMk/>
          <pc:sldMk cId="3886394377" sldId="407"/>
        </pc:sldMkLst>
      </pc:sldChg>
      <pc:sldChg chg="modSp new">
        <pc:chgData name="Mateos, Kristine" userId="S::kristine.mateos@tusd1.org::f4b45b3d-b249-483a-a4aa-700b11151b5d" providerId="AD" clId="Web-{63672DD6-0431-6AC0-1DA6-E26F94CCD53C}" dt="2024-09-12T22:23:16.291" v="84" actId="20577"/>
        <pc:sldMkLst>
          <pc:docMk/>
          <pc:sldMk cId="3577671998" sldId="408"/>
        </pc:sldMkLst>
      </pc:sldChg>
      <pc:sldChg chg="addSp delSp modSp new">
        <pc:chgData name="Mateos, Kristine" userId="S::kristine.mateos@tusd1.org::f4b45b3d-b249-483a-a4aa-700b11151b5d" providerId="AD" clId="Web-{63672DD6-0431-6AC0-1DA6-E26F94CCD53C}" dt="2024-09-12T22:30:30.432" v="149" actId="20577"/>
        <pc:sldMkLst>
          <pc:docMk/>
          <pc:sldMk cId="612344133" sldId="40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3D70-91AA-429A-BD57-1CB6792B3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1078030"/>
            <a:ext cx="9288096" cy="2956718"/>
          </a:xfrm>
        </p:spPr>
        <p:txBody>
          <a:bodyPr anchor="t">
            <a:noAutofit/>
          </a:bodyPr>
          <a:lstStyle>
            <a:lvl1pPr algn="l">
              <a:defRPr sz="66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5D245-B564-481D-A323-F73C5BCA8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4455621"/>
            <a:ext cx="9288096" cy="1435331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98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C900-05BC-4021-B69F-2DAF974B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6E227-253A-44A0-9404-1CFD8CE41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5A02-0FC4-41C8-A13C-4C929B28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59378-C430-49DB-B2D6-E32FBBCD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9D57D-CB8E-4E67-AE2D-2790E2AA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90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CF945-D70F-49C1-8CE5-5758C1166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0" y="1091381"/>
            <a:ext cx="2171700" cy="49533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DB721-04AA-4330-8045-3F2D9BB4B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91381"/>
            <a:ext cx="8265340" cy="49533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18C15-991C-4C71-8DCD-DB3B3888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8CC3-5830-4EFA-B28E-1648904D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A91B6-E419-4483-9B66-3C758788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447C6A-78C3-4687-9A71-A05DBF6700DE}"/>
              </a:ext>
            </a:extLst>
          </p:cNvPr>
          <p:cNvCxnSpPr>
            <a:cxnSpLocks/>
          </p:cNvCxnSpPr>
          <p:nvPr/>
        </p:nvCxnSpPr>
        <p:spPr>
          <a:xfrm>
            <a:off x="11387805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787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43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29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007D-9B1D-4E2C-B38F-29C68209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9127"/>
            <a:ext cx="9272260" cy="3472874"/>
          </a:xfrm>
        </p:spPr>
        <p:txBody>
          <a:bodyPr anchor="t"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C51B-B525-4032-9D08-2978D736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939" y="4572000"/>
            <a:ext cx="9272262" cy="1320801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08851-4DCC-447C-828A-5F7E66F7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542-CAEF-4D6C-BE6A-BC100F05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DE40-8468-4051-9703-B751608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39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F7AE-3892-4896-8C15-7A35A41E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9890066" cy="12942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9A26-86F1-4817-B243-4DE63B4F1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185" y="2440568"/>
            <a:ext cx="4841505" cy="38012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4BF9B-EA16-48C8-96B9-7A66051BE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40568"/>
            <a:ext cx="4806002" cy="3801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E2D9F-1FCE-4A1C-996E-DB05777A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29E05-3F6C-40BF-9324-118588B6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BE013-C5C0-4CBD-982E-36F037F7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57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D885-5FE5-4407-BE4D-FAD01C40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84333"/>
            <a:ext cx="9949455" cy="838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22A77-C134-4857-83E5-51217D3C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088" y="1923190"/>
            <a:ext cx="4816475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ECBFE-C62C-471B-BFE4-1272EAC34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088" y="2825791"/>
            <a:ext cx="4816475" cy="3363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0AFC6-F407-4F35-BD37-B32F9B403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5482" y="1923190"/>
            <a:ext cx="4824913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D60D5-0F83-46CB-92F3-849FC08E6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5482" y="2825791"/>
            <a:ext cx="4824913" cy="3363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AE694-5CA0-48DA-90D3-EC42BD1D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0A80D-4CCB-4899-9E1D-A5967F4E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53A9D-469A-4ED9-99A1-7E4B115F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15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C91E-0A11-4E5D-9B8D-5316E73A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8A8D1-71AD-4F9F-B393-9EED83FE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36922-9A4C-453D-9B70-0C3A7028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AAEF2-65DC-4E28-9AA4-5115ACB0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78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8B02B-A32A-4383-BBC7-0C383390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F7E77-47E0-4F9E-9148-8D0C59C0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05A2-ECF0-4759-A17B-FDECE806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DD4B-5676-477E-8C52-4C1CF160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4448"/>
            <a:ext cx="3785860" cy="1554362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A3E63-EB15-4D82-BF2B-36BB030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922689"/>
            <a:ext cx="548600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E994E-BAB7-43DC-A0E4-C779CF2A3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701254"/>
            <a:ext cx="3785860" cy="31677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EFAAA-1B70-42AA-ADCC-F49B5813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7B6CC-1C13-4F34-AC86-CCD442C8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1B638-9061-41AD-AF47-73A4AF8B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47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3C43-1676-4A29-83F9-D788ED2E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7280"/>
            <a:ext cx="3785860" cy="1559740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4A903-97C7-4349-B8CE-1BBED1942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1143000"/>
            <a:ext cx="54864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A9F58-4AEB-4286-98F7-3C77AA913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697480"/>
            <a:ext cx="3785860" cy="3093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55A58-F085-4500-AF61-045B12C8F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36470-561D-49AE-AC84-B79D483F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F2BE2-DF21-4683-9D5F-849A525F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32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38DC-3CEE-4170-9B1C-BAC05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19D24-DCBE-47F9-8B85-8A118B02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5788-BDCE-49E2-80AE-31C739C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5200" y="6389688"/>
            <a:ext cx="36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1E45834-53BD-4C8F-B791-CD5378F4150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5844-8163-4D82-BEFC-BC2D8D511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940" y="6389688"/>
            <a:ext cx="4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8A50-C435-4220-82C6-C8D62A7C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3190" y="6389688"/>
            <a:ext cx="940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89CE0-64D2-447C-9C1F-872D111D8AC3}"/>
              </a:ext>
            </a:extLst>
          </p:cNvPr>
          <p:cNvCxnSpPr>
            <a:cxnSpLocks/>
          </p:cNvCxnSpPr>
          <p:nvPr/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65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0" r:id="rId6"/>
    <p:sldLayoutId id="2147483726" r:id="rId7"/>
    <p:sldLayoutId id="2147483727" r:id="rId8"/>
    <p:sldLayoutId id="2147483728" r:id="rId9"/>
    <p:sldLayoutId id="2147483729" r:id="rId10"/>
    <p:sldLayoutId id="2147483731" r:id="rId11"/>
    <p:sldLayoutId id="2147483738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7DDD5C6-582A-4ED0-A2B2-01007B337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pinning leaves in the wind">
            <a:extLst>
              <a:ext uri="{FF2B5EF4-FFF2-40B4-BE49-F238E27FC236}">
                <a16:creationId xmlns:a16="http://schemas.microsoft.com/office/drawing/2014/main" id="{C4A98602-241D-742B-2B15-F51999A365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b="1964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5480330-D626-4BB1-A072-22D07F7C6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2189585"/>
            <a:ext cx="12192000" cy="4678805"/>
          </a:xfrm>
          <a:prstGeom prst="rect">
            <a:avLst/>
          </a:prstGeom>
          <a:gradFill>
            <a:gsLst>
              <a:gs pos="0">
                <a:srgbClr val="000000">
                  <a:alpha val="54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992" y="3484971"/>
            <a:ext cx="9284208" cy="1989568"/>
          </a:xfrm>
        </p:spPr>
        <p:txBody>
          <a:bodyPr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Sabino Counseling DEPARTMENT </a:t>
            </a:r>
            <a:br>
              <a:rPr lang="en-US" sz="4000"/>
            </a:br>
            <a:r>
              <a:rPr lang="en-US" sz="4000">
                <a:solidFill>
                  <a:srgbClr val="FFFFFF"/>
                </a:solidFill>
              </a:rPr>
              <a:t>Advisory Council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0939" y="5492932"/>
            <a:ext cx="9284208" cy="709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Fall 2024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FA49A52-5015-434E-A9B4-E3B97DB8B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6626" y="4965465"/>
            <a:ext cx="804195" cy="0"/>
          </a:xfrm>
          <a:prstGeom prst="line">
            <a:avLst/>
          </a:prstGeom>
          <a:ln w="857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108AD-213C-2153-2764-84E9A27BF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ACADEMIC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D2BB0-CE4A-7EFC-9B24-D4EBAD3E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4" y="4188131"/>
            <a:ext cx="3050438" cy="503691"/>
          </a:xfrm>
        </p:spPr>
        <p:txBody>
          <a:bodyPr/>
          <a:lstStyle/>
          <a:p>
            <a:r>
              <a:rPr lang="en-US" sz="1800"/>
              <a:t>TIER 1:  INTERVENTIONS</a:t>
            </a:r>
          </a:p>
        </p:txBody>
      </p:sp>
      <p:pic>
        <p:nvPicPr>
          <p:cNvPr id="12" name="Picture Placeholder 11" descr="Close up of checklist">
            <a:extLst>
              <a:ext uri="{FF2B5EF4-FFF2-40B4-BE49-F238E27FC236}">
                <a16:creationId xmlns:a16="http://schemas.microsoft.com/office/drawing/2014/main" id="{2A1324FE-C4C9-18BD-0569-4F8D6F8A19A7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5619" b="5619"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A1D41F-C52F-B830-5842-0D67A1EF9556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1154954" y="4782535"/>
            <a:ext cx="3050438" cy="1562022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REGISTRATION PROCESS</a:t>
            </a:r>
          </a:p>
          <a:p>
            <a:r>
              <a:rPr lang="en-US"/>
              <a:t>GRADE CHECKS</a:t>
            </a:r>
          </a:p>
          <a:p>
            <a:r>
              <a:rPr lang="en-US"/>
              <a:t>CREDIT CHECKS</a:t>
            </a:r>
          </a:p>
          <a:p>
            <a:r>
              <a:rPr lang="en-US"/>
              <a:t>CREDIT RECOVERY SUPPORT</a:t>
            </a:r>
          </a:p>
          <a:p>
            <a:r>
              <a:rPr lang="en-US"/>
              <a:t>SUMMER SCHOOL SUPPORT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A2C61-4F9B-E033-9FF8-CCDAF73BC4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168049"/>
          </a:xfrm>
        </p:spPr>
        <p:txBody>
          <a:bodyPr/>
          <a:lstStyle/>
          <a:p>
            <a:r>
              <a:rPr lang="en-US" sz="1800"/>
              <a:t>TIER 2: Plan for Success</a:t>
            </a:r>
          </a:p>
        </p:txBody>
      </p:sp>
      <p:pic>
        <p:nvPicPr>
          <p:cNvPr id="13" name="Picture Placeholder 12" descr="Office chairs and table">
            <a:extLst>
              <a:ext uri="{FF2B5EF4-FFF2-40B4-BE49-F238E27FC236}">
                <a16:creationId xmlns:a16="http://schemas.microsoft.com/office/drawing/2014/main" id="{B9C48355-047F-D782-F391-C3A7730B61ED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2176" b="2176"/>
          <a:stretch/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D189AC2-009C-6BB1-1197-36DE497643E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570172" y="4691821"/>
            <a:ext cx="3050438" cy="141687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742950" lvl="1" indent="-285750">
              <a:buFont typeface="Arial" panose="020B0504020202020204" pitchFamily="34" charset="0"/>
              <a:buChar char="•"/>
            </a:pPr>
            <a:r>
              <a:rPr lang="en-US"/>
              <a:t>A Student-Teacher-Parent meeting that is facilitated by the School Counselor to help develop a Plan for Success in a specific class the student is struggling in.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F7445F-FDCA-9524-A550-09E0B4FE52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168048"/>
          </a:xfrm>
        </p:spPr>
        <p:txBody>
          <a:bodyPr/>
          <a:lstStyle/>
          <a:p>
            <a:r>
              <a:rPr lang="en-US" sz="1800"/>
              <a:t>TIER 3: 504 Meeting</a:t>
            </a:r>
          </a:p>
        </p:txBody>
      </p:sp>
      <p:pic>
        <p:nvPicPr>
          <p:cNvPr id="14" name="Picture Placeholder 13" descr="White puzzle with one red piece">
            <a:extLst>
              <a:ext uri="{FF2B5EF4-FFF2-40B4-BE49-F238E27FC236}">
                <a16:creationId xmlns:a16="http://schemas.microsoft.com/office/drawing/2014/main" id="{4182EB40-B8AA-300E-9EDE-F9E0E74F5730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l="2471" r="2471"/>
          <a:stretch/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96EB40-F205-5670-59DE-E55A5E9A6EA5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982775" y="4691820"/>
            <a:ext cx="3051096" cy="133523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200"/>
              <a:t>To be eligible, a student must have a physical or mental impairment that substantially limits one or more major life activity. </a:t>
            </a:r>
          </a:p>
          <a:p>
            <a:pPr marL="285750" indent="-285750">
              <a:lnSpc>
                <a:spcPct val="120000"/>
              </a:lnSpc>
              <a:spcBef>
                <a:spcPts val="930"/>
              </a:spcBef>
              <a:buFont typeface="Arial"/>
              <a:buChar char="•"/>
            </a:pPr>
            <a:r>
              <a:rPr lang="en-US" sz="1200"/>
              <a:t>Counselors will facilitate, monitor, and support this process for students who are eligible for a 504-plan.</a:t>
            </a:r>
          </a:p>
          <a:p>
            <a:endParaRPr lang="en-US" sz="1300"/>
          </a:p>
          <a:p>
            <a:endParaRPr lang="en-US" sz="13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36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CE54A2A-DF49-4800-82E7-3AF9353F8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ack shot of a row of graduates">
            <a:extLst>
              <a:ext uri="{FF2B5EF4-FFF2-40B4-BE49-F238E27FC236}">
                <a16:creationId xmlns:a16="http://schemas.microsoft.com/office/drawing/2014/main" id="{57F9C570-AED5-D274-2B60-BA926C76D1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6531" r="-2" b="90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36D1C3F-3B56-4607-9BE3-5611009C2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571999"/>
            <a:ext cx="12192000" cy="2296389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F20272-3B4F-6A3B-D2BA-5C9FE5E57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3429001"/>
          </a:xfrm>
          <a:prstGeom prst="rect">
            <a:avLst/>
          </a:prstGeom>
          <a:gradFill>
            <a:gsLst>
              <a:gs pos="0">
                <a:srgbClr val="000000">
                  <a:alpha val="36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11EA56-E89A-E5BB-D8E5-E0189A3E9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146" y="1077626"/>
            <a:ext cx="9958754" cy="331744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000" cap="all" dirty="0">
                <a:solidFill>
                  <a:srgbClr val="FFFFFF"/>
                </a:solidFill>
              </a:rPr>
              <a:t>2024-2025 ACADEMIC GOAL: </a:t>
            </a:r>
            <a:br>
              <a:rPr lang="en-US" sz="5000" cap="all" dirty="0"/>
            </a:br>
            <a:r>
              <a:rPr lang="en-US" sz="5000" cap="all" dirty="0">
                <a:solidFill>
                  <a:srgbClr val="FFFFFF"/>
                </a:solidFill>
              </a:rPr>
              <a:t>Increase overall STUDENT SUPPORTS BY REDUCING THE STUDENT TO COUNSELOR RATIO</a:t>
            </a:r>
            <a:br>
              <a:rPr lang="en-US" sz="5000" cap="all" dirty="0"/>
            </a:br>
            <a:endParaRPr lang="en-US" sz="5000" cap="all">
              <a:solidFill>
                <a:srgbClr val="FFFFFF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06934"/>
            <a:ext cx="804195" cy="0"/>
          </a:xfrm>
          <a:prstGeom prst="line">
            <a:avLst/>
          </a:prstGeom>
          <a:ln w="1206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9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96187D8-B32D-4D1A-8C48-A15933DDC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Hands holding each other">
            <a:extLst>
              <a:ext uri="{FF2B5EF4-FFF2-40B4-BE49-F238E27FC236}">
                <a16:creationId xmlns:a16="http://schemas.microsoft.com/office/drawing/2014/main" id="{016DE416-7624-522A-4955-CBBDB3617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 t="198" b="1553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019BB32-A409-4C93-9090-8BDDC45E5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657600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F1690D-A816-411E-B574-D9085F555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314" y="1088571"/>
            <a:ext cx="9958356" cy="20509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cap="all">
                <a:solidFill>
                  <a:srgbClr val="FFFFFF"/>
                </a:solidFill>
              </a:rPr>
              <a:t>SOCIAL-EMOTIONAL SUPPORT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97558"/>
            <a:ext cx="804195" cy="0"/>
          </a:xfrm>
          <a:prstGeom prst="line">
            <a:avLst/>
          </a:prstGeom>
          <a:ln w="857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4ED70DB-1943-4E5C-A1B6-D49DFE440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677195"/>
            <a:ext cx="12192000" cy="2180805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12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10DBB-DDF5-7813-A527-9977213EC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S.E.L.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D8784-F2F5-AB20-5077-ADF46E223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4" y="4394299"/>
            <a:ext cx="3050438" cy="398132"/>
          </a:xfrm>
        </p:spPr>
        <p:txBody>
          <a:bodyPr/>
          <a:lstStyle/>
          <a:p>
            <a:r>
              <a:rPr lang="en-US" sz="1800"/>
              <a:t>TIER 1: Schoolwide </a:t>
            </a:r>
          </a:p>
        </p:txBody>
      </p:sp>
      <p:pic>
        <p:nvPicPr>
          <p:cNvPr id="12" name="Picture Placeholder 11" descr="Close-up of hands raised in classroom">
            <a:extLst>
              <a:ext uri="{FF2B5EF4-FFF2-40B4-BE49-F238E27FC236}">
                <a16:creationId xmlns:a16="http://schemas.microsoft.com/office/drawing/2014/main" id="{FDF43261-9E82-9E0A-3183-57C192F40997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5619" b="5619"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E8D3FA-9021-6B89-A94B-ECBAD56D9C4D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1185146"/>
          </a:xfrm>
        </p:spPr>
        <p:txBody>
          <a:bodyPr>
            <a:normAutofit/>
          </a:bodyPr>
          <a:lstStyle/>
          <a:p>
            <a:r>
              <a:rPr lang="en-US"/>
              <a:t>CLASSROOM LESSONS: Academic &amp; S.E.L. Topics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3FA8F3-E80C-8D10-9E29-8E0131D70F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68865" y="4473467"/>
            <a:ext cx="3050438" cy="289277"/>
          </a:xfrm>
        </p:spPr>
        <p:txBody>
          <a:bodyPr/>
          <a:lstStyle/>
          <a:p>
            <a:r>
              <a:rPr lang="en-US" sz="1800"/>
              <a:t>TIER 2: Targeted Support</a:t>
            </a:r>
          </a:p>
        </p:txBody>
      </p:sp>
      <p:pic>
        <p:nvPicPr>
          <p:cNvPr id="13" name="Picture Placeholder 12" descr="Chairs in group therapy">
            <a:extLst>
              <a:ext uri="{FF2B5EF4-FFF2-40B4-BE49-F238E27FC236}">
                <a16:creationId xmlns:a16="http://schemas.microsoft.com/office/drawing/2014/main" id="{CCDAF8C4-E4B5-E223-A564-E9B7D84A7B5C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5686" b="5686"/>
          <a:stretch/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ECDEB3-33F5-B5BE-EC9C-1DAC1AF902EE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SMALL GROUP:  Focus on Mental Health Topics</a:t>
            </a:r>
          </a:p>
          <a:p>
            <a:r>
              <a:rPr lang="en-US"/>
              <a:t>INDIVIDUAL CHECK-INS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47E05-614E-1C44-5AEC-FA08BD656B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82775" y="4265651"/>
            <a:ext cx="3051095" cy="497092"/>
          </a:xfrm>
        </p:spPr>
        <p:txBody>
          <a:bodyPr/>
          <a:lstStyle/>
          <a:p>
            <a:r>
              <a:rPr lang="en-US" sz="1800"/>
              <a:t>TIER 3: Crisis Intervention</a:t>
            </a:r>
          </a:p>
        </p:txBody>
      </p:sp>
      <p:pic>
        <p:nvPicPr>
          <p:cNvPr id="14" name="Picture Placeholder 13" descr="Hands holding heart">
            <a:extLst>
              <a:ext uri="{FF2B5EF4-FFF2-40B4-BE49-F238E27FC236}">
                <a16:creationId xmlns:a16="http://schemas.microsoft.com/office/drawing/2014/main" id="{60350441-B9A5-8251-16B7-7DE494A67D6B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5619" b="5619"/>
          <a:stretch/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4685B5C-5670-0F7E-B413-E1DDAF5869CE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982775" y="4792430"/>
            <a:ext cx="3051096" cy="1986728"/>
          </a:xfrm>
        </p:spPr>
        <p:txBody>
          <a:bodyPr>
            <a:normAutofit fontScale="85000" lnSpcReduction="10000"/>
          </a:bodyPr>
          <a:lstStyle/>
          <a:p>
            <a:r>
              <a:rPr lang="en-US" sz="1200"/>
              <a:t>Assessment and community referrals </a:t>
            </a:r>
          </a:p>
          <a:p>
            <a:r>
              <a:rPr lang="en-US" sz="1200"/>
              <a:t>Return to School Safety Plans</a:t>
            </a:r>
          </a:p>
          <a:p>
            <a:r>
              <a:rPr lang="en-US" sz="1200"/>
              <a:t>Acting member of the Sabino Comprehensive School Threat Assessment Team </a:t>
            </a:r>
          </a:p>
          <a:p>
            <a:r>
              <a:rPr lang="en-US" sz="1200"/>
              <a:t>Member of the District Crisis Team, as needed</a:t>
            </a:r>
          </a:p>
          <a:p>
            <a:r>
              <a:rPr lang="en-US"/>
              <a:t> </a:t>
            </a:r>
          </a:p>
        </p:txBody>
      </p:sp>
    </p:spTree>
    <p:extLst>
      <p:ext uri="{BB962C8B-B14F-4D97-AF65-F5344CB8AC3E}">
        <p14:creationId xmlns:p14="http://schemas.microsoft.com/office/powerpoint/2010/main" val="769737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BAB60E1-3066-43D0-BDD2-96DC8AC58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67FB93-E092-450C-8675-960F10D5C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Hand heart sign on pink background">
            <a:extLst>
              <a:ext uri="{FF2B5EF4-FFF2-40B4-BE49-F238E27FC236}">
                <a16:creationId xmlns:a16="http://schemas.microsoft.com/office/drawing/2014/main" id="{516E80C2-4D14-CC22-A265-20BFC3F69E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alphaModFix amt="60000"/>
          </a:blip>
          <a:srcRect t="4082" b="11649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766F55-A0C0-DBC3-0A10-B4A45AA24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69848"/>
            <a:ext cx="10084271" cy="18204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b="1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SEL DOMAIN GOALS 2024-2025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3881"/>
            <a:ext cx="804195" cy="0"/>
          </a:xfrm>
          <a:prstGeom prst="line">
            <a:avLst/>
          </a:prstGeom>
          <a:ln w="857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9C1C8C-5673-BBA3-F6F3-50390B6873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200" y="3001297"/>
            <a:ext cx="3695700" cy="294967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300">
                <a:solidFill>
                  <a:srgbClr val="FFFFFF"/>
                </a:solidFill>
              </a:rPr>
              <a:t>COUSELOR VISITS TO </a:t>
            </a:r>
            <a:r>
              <a:rPr lang="en-US" sz="1300" b="1">
                <a:solidFill>
                  <a:srgbClr val="FFFFFF"/>
                </a:solidFill>
              </a:rPr>
              <a:t>ALL GRADE LEVEL CLASSES 1X PER QUARTER </a:t>
            </a:r>
            <a:r>
              <a:rPr lang="en-US" sz="1300">
                <a:solidFill>
                  <a:srgbClr val="FFFFFF"/>
                </a:solidFill>
              </a:rPr>
              <a:t>TO DELIVER COUNSELOR LESSONS WITH AN ACADEMIC &amp; SEL FOCUS</a:t>
            </a:r>
          </a:p>
          <a:p>
            <a:pPr>
              <a:lnSpc>
                <a:spcPct val="120000"/>
              </a:lnSpc>
            </a:pPr>
            <a:r>
              <a:rPr lang="en-US" sz="1300">
                <a:solidFill>
                  <a:srgbClr val="FFFFFF"/>
                </a:solidFill>
              </a:rPr>
              <a:t>FACILITATE SMALL GROUP </a:t>
            </a:r>
            <a:r>
              <a:rPr lang="en-US" sz="1300" b="1">
                <a:solidFill>
                  <a:srgbClr val="FFFFFF"/>
                </a:solidFill>
              </a:rPr>
              <a:t>1X A SEMESTER (8 WEEKS) WITH A FOCUS ON MANAGING MENTAL HEALTH </a:t>
            </a:r>
            <a:r>
              <a:rPr lang="en-US" sz="1300">
                <a:solidFill>
                  <a:srgbClr val="FFFFFF"/>
                </a:solidFill>
              </a:rPr>
              <a:t>AS A TIER 2 INTERVENTION</a:t>
            </a:r>
          </a:p>
          <a:p>
            <a:pPr>
              <a:lnSpc>
                <a:spcPct val="120000"/>
              </a:lnSpc>
            </a:pPr>
            <a:r>
              <a:rPr lang="en-US" sz="1300">
                <a:solidFill>
                  <a:srgbClr val="FFFFFF"/>
                </a:solidFill>
              </a:rPr>
              <a:t>FACILITATE SABINO'S </a:t>
            </a:r>
            <a:r>
              <a:rPr lang="en-US" sz="1300" b="1">
                <a:solidFill>
                  <a:srgbClr val="FFFFFF"/>
                </a:solidFill>
              </a:rPr>
              <a:t>S</a:t>
            </a:r>
            <a:r>
              <a:rPr lang="en-US" sz="1300">
                <a:solidFill>
                  <a:srgbClr val="FFFFFF"/>
                </a:solidFill>
              </a:rPr>
              <a:t>TUDENT </a:t>
            </a:r>
            <a:r>
              <a:rPr lang="en-US" sz="1300" b="1">
                <a:solidFill>
                  <a:srgbClr val="FFFFFF"/>
                </a:solidFill>
              </a:rPr>
              <a:t>S</a:t>
            </a:r>
            <a:r>
              <a:rPr lang="en-US" sz="1300">
                <a:solidFill>
                  <a:srgbClr val="FFFFFF"/>
                </a:solidFill>
              </a:rPr>
              <a:t>UPORT </a:t>
            </a:r>
            <a:r>
              <a:rPr lang="en-US" sz="1300" b="1">
                <a:solidFill>
                  <a:srgbClr val="FFFFFF"/>
                </a:solidFill>
              </a:rPr>
              <a:t>T</a:t>
            </a:r>
            <a:r>
              <a:rPr lang="en-US" sz="1300">
                <a:solidFill>
                  <a:srgbClr val="FFFFFF"/>
                </a:solidFill>
              </a:rPr>
              <a:t>EAM (S.S.T.) </a:t>
            </a:r>
            <a:r>
              <a:rPr lang="en-US" sz="1300" b="1">
                <a:solidFill>
                  <a:srgbClr val="FFFFFF"/>
                </a:solidFill>
              </a:rPr>
              <a:t>2X A QUARTER</a:t>
            </a:r>
          </a:p>
          <a:p>
            <a:pPr>
              <a:lnSpc>
                <a:spcPct val="120000"/>
              </a:lnSpc>
            </a:pPr>
            <a:endParaRPr lang="en-US"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43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1D7B59F-C43F-435D-A754-00854140F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Graduate holding cap in hand in sunset">
            <a:extLst>
              <a:ext uri="{FF2B5EF4-FFF2-40B4-BE49-F238E27FC236}">
                <a16:creationId xmlns:a16="http://schemas.microsoft.com/office/drawing/2014/main" id="{1FA86D13-5778-15AB-032C-850F760E9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 l="9325" r="1341" b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EAEB7F-657B-DEB0-ADDC-03CAE43EF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525254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9B93D7-EB97-7850-D57F-214DD7F04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146" y="1082439"/>
            <a:ext cx="9958754" cy="29664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cap="all">
                <a:solidFill>
                  <a:srgbClr val="FFFFFF"/>
                </a:solidFill>
              </a:rPr>
              <a:t>COLLEGE &amp; CAREER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542542-348B-FB37-590A-1A0C034F4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851917"/>
            <a:ext cx="12192000" cy="2006082"/>
          </a:xfrm>
          <a:prstGeom prst="rect">
            <a:avLst/>
          </a:prstGeom>
          <a:gradFill>
            <a:gsLst>
              <a:gs pos="0">
                <a:srgbClr val="000000">
                  <a:alpha val="4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6614"/>
            <a:ext cx="804195" cy="0"/>
          </a:xfrm>
          <a:prstGeom prst="line">
            <a:avLst/>
          </a:prstGeom>
          <a:ln w="857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649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B168A7-66FE-4359-9866-CBB841A7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661D1-C05C-F601-DCBB-7F048C104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204" y="1091868"/>
            <a:ext cx="3785596" cy="2042160"/>
          </a:xfrm>
        </p:spPr>
        <p:txBody>
          <a:bodyPr>
            <a:normAutofit/>
          </a:bodyPr>
          <a:lstStyle/>
          <a:p>
            <a:r>
              <a:rPr lang="en-US" sz="4000"/>
              <a:t>CCRC Updates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6344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E924E-43A0-F423-F953-F041F393D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697" y="2485089"/>
            <a:ext cx="3686409" cy="3677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600" dirty="0"/>
              <a:t>Added a second Earn To Learn Next Steps Advisor to bring total of interns to three and weekly internship hours to 45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Opened new College and Career Lounge in Building 3 to house ETL Next Steps Advisors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After bonus point, received over 100% of CCRI points towards school letter grade</a:t>
            </a:r>
          </a:p>
        </p:txBody>
      </p:sp>
      <p:pic>
        <p:nvPicPr>
          <p:cNvPr id="4" name="Picture 3" descr="Close-up of four hands holding graduation caps with gold tassels against a blue sky">
            <a:extLst>
              <a:ext uri="{FF2B5EF4-FFF2-40B4-BE49-F238E27FC236}">
                <a16:creationId xmlns:a16="http://schemas.microsoft.com/office/drawing/2014/main" id="{6EFBD405-1560-FBC2-C24D-BCE8C22E93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180" r="11168"/>
          <a:stretch/>
        </p:blipFill>
        <p:spPr>
          <a:xfrm>
            <a:off x="5524500" y="10"/>
            <a:ext cx="66675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72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11C99DC-C3C5-4EBE-91DD-345109C3D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E31DDC-938E-9B3F-6EB3-448640130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516" y="1076635"/>
            <a:ext cx="3930256" cy="34953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cap="all"/>
              <a:t>COLLEGE &amp; CAREER GOALS </a:t>
            </a:r>
            <a:br>
              <a:rPr lang="en-US" sz="4000" cap="all"/>
            </a:br>
            <a:r>
              <a:rPr lang="en-US" sz="4000" cap="all"/>
              <a:t>2024-2025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7684" y="1186792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erson standing at a podium with a purple robe and a crowd of people in the background&#10;&#10;Description automatically generated">
            <a:extLst>
              <a:ext uri="{FF2B5EF4-FFF2-40B4-BE49-F238E27FC236}">
                <a16:creationId xmlns:a16="http://schemas.microsoft.com/office/drawing/2014/main" id="{CEC8FDB0-66DC-2F88-1678-A17701386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4500" y="1409587"/>
            <a:ext cx="6069273" cy="4038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D59F8D-6C67-BEEF-0FDF-B0443247F8C6}"/>
              </a:ext>
            </a:extLst>
          </p:cNvPr>
          <p:cNvSpPr txBox="1"/>
          <p:nvPr/>
        </p:nvSpPr>
        <p:spPr>
          <a:xfrm>
            <a:off x="904240" y="3393439"/>
            <a:ext cx="386080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ASCA Outcome Goal for 2024-25: "Increase the number of students who have completed the FAFSA prior to graduation by ten percent."</a:t>
            </a:r>
          </a:p>
        </p:txBody>
      </p:sp>
    </p:spTree>
    <p:extLst>
      <p:ext uri="{BB962C8B-B14F-4D97-AF65-F5344CB8AC3E}">
        <p14:creationId xmlns:p14="http://schemas.microsoft.com/office/powerpoint/2010/main" val="562146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1D7B59F-C43F-435D-A754-00854140F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Books stacked on a wooden table">
            <a:extLst>
              <a:ext uri="{FF2B5EF4-FFF2-40B4-BE49-F238E27FC236}">
                <a16:creationId xmlns:a16="http://schemas.microsoft.com/office/drawing/2014/main" id="{FD6B4CC9-45A2-D117-5C53-0C7BBD4A3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 b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EAEB7F-657B-DEB0-ADDC-03CAE43EF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525254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86FF77-3E50-88E8-32F9-8099D19EF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146" y="1082439"/>
            <a:ext cx="9958754" cy="29664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cap="all">
                <a:solidFill>
                  <a:srgbClr val="FFFFFF"/>
                </a:solidFill>
              </a:rPr>
              <a:t>M.T.S.S. applications: SUPPORTING THE ACADEMIC domain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542542-348B-FB37-590A-1A0C034F4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851917"/>
            <a:ext cx="12192000" cy="2006082"/>
          </a:xfrm>
          <a:prstGeom prst="rect">
            <a:avLst/>
          </a:prstGeom>
          <a:gradFill>
            <a:gsLst>
              <a:gs pos="0">
                <a:srgbClr val="000000">
                  <a:alpha val="4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6614"/>
            <a:ext cx="804195" cy="0"/>
          </a:xfrm>
          <a:prstGeom prst="line">
            <a:avLst/>
          </a:prstGeom>
          <a:ln w="857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834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F4CF-5F6A-8817-D601-4AA4B87E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208" y="509674"/>
            <a:ext cx="11147405" cy="686443"/>
          </a:xfrm>
        </p:spPr>
        <p:txBody>
          <a:bodyPr>
            <a:normAutofit/>
          </a:bodyPr>
          <a:lstStyle/>
          <a:p>
            <a:r>
              <a:rPr lang="en-US" sz="4000" dirty="0"/>
              <a:t>M.T.S.S. PROCESS: HOW IT WORKS.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1A802C-CB57-FDB8-815C-91FC33372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026" y="1264371"/>
            <a:ext cx="11646334" cy="536272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/>
              <a:t> </a:t>
            </a:r>
            <a:r>
              <a:rPr lang="en-US" sz="3200" b="1" dirty="0"/>
              <a:t>WHY MTSS ?</a:t>
            </a:r>
            <a:r>
              <a:rPr lang="en-US" sz="3200" dirty="0"/>
              <a:t>---  </a:t>
            </a:r>
          </a:p>
          <a:p>
            <a:pPr marL="0" indent="0">
              <a:buNone/>
            </a:pPr>
            <a:r>
              <a:rPr lang="en-US" sz="2400" i="1" dirty="0"/>
              <a:t>1/2 of students has at least one F; 1/8 has excess absences.  </a:t>
            </a:r>
            <a:endParaRPr lang="en-US" sz="2400" b="1" dirty="0"/>
          </a:p>
          <a:p>
            <a:pPr marL="0" indent="0" algn="ctr">
              <a:buNone/>
            </a:pPr>
            <a:r>
              <a:rPr lang="en-US" sz="2000" b="1" u="sng" dirty="0"/>
              <a:t>3  MTSS "TIERS" </a:t>
            </a:r>
          </a:p>
          <a:p>
            <a:pPr marL="0" indent="0">
              <a:buNone/>
            </a:pPr>
            <a:r>
              <a:rPr lang="en-US" sz="2000" b="1" i="1" dirty="0"/>
              <a:t>Tier 1</a:t>
            </a:r>
            <a:r>
              <a:rPr lang="en-US" sz="2000" i="1" dirty="0"/>
              <a:t>: Grades of A-B-C == teaching and learning for all </a:t>
            </a:r>
            <a:endParaRPr lang="en-US" sz="2000" dirty="0"/>
          </a:p>
          <a:p>
            <a:pPr marL="0" indent="0">
              <a:buNone/>
            </a:pPr>
            <a:r>
              <a:rPr lang="en-US" sz="2000" b="1" i="1" dirty="0"/>
              <a:t>Tier 2 </a:t>
            </a:r>
            <a:r>
              <a:rPr lang="en-US" sz="2000" i="1" dirty="0"/>
              <a:t>: Grade of D or F == added supports in class and Conference</a:t>
            </a:r>
            <a:endParaRPr lang="en-US" sz="2000" dirty="0"/>
          </a:p>
          <a:p>
            <a:pPr marL="0" indent="0">
              <a:buNone/>
            </a:pPr>
            <a:r>
              <a:rPr lang="en-US" sz="2000" b="1" i="1" dirty="0"/>
              <a:t>Tier 3 </a:t>
            </a:r>
            <a:r>
              <a:rPr lang="en-US" sz="2000" i="1" dirty="0"/>
              <a:t>:  2 or more F grades, excessive absent/Tardy == Out of class support: </a:t>
            </a:r>
            <a:r>
              <a:rPr lang="en-US" sz="2000" dirty="0"/>
              <a:t>CICO, PBIS/Grade Check, 1-on-1 Counseling, RTI, Tutoring, Credit Recovery.</a:t>
            </a:r>
          </a:p>
          <a:p>
            <a:pPr marL="0" indent="0">
              <a:buNone/>
            </a:pPr>
            <a:r>
              <a:rPr lang="en-US" sz="2000" b="1" dirty="0"/>
              <a:t>MTSS Plans</a:t>
            </a:r>
            <a:r>
              <a:rPr lang="en-US" sz="2000" dirty="0"/>
              <a:t> ==created with student, teachers, family, and Alpha Counselor.  Plans require progress monitoring. MTSS Plan progress== foundation of 504 and IEP process. </a:t>
            </a:r>
          </a:p>
          <a:p>
            <a:pPr marL="0" indent="0" algn="ctr">
              <a:buNone/>
            </a:pPr>
            <a:r>
              <a:rPr lang="en-US" sz="2000" dirty="0">
                <a:ea typeface="Calibri"/>
                <a:cs typeface="Calibri"/>
              </a:rPr>
              <a:t>Plans may be for individual or mass interventions.</a:t>
            </a:r>
          </a:p>
          <a:p>
            <a:pPr marL="0" indent="0">
              <a:buNone/>
            </a:pPr>
            <a:r>
              <a:rPr lang="en-US" sz="2000" b="1" dirty="0">
                <a:ea typeface="Calibri"/>
                <a:cs typeface="Calibri"/>
              </a:rPr>
              <a:t>We have  2 current  mass interventions…</a:t>
            </a:r>
          </a:p>
        </p:txBody>
      </p:sp>
    </p:spTree>
    <p:extLst>
      <p:ext uri="{BB962C8B-B14F-4D97-AF65-F5344CB8AC3E}">
        <p14:creationId xmlns:p14="http://schemas.microsoft.com/office/powerpoint/2010/main" val="1989109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0DC026F-444B-46C9-BCBE-329183BF5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B410C-8A4B-13DF-C609-E6578E383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10270671" cy="11887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COUNSELING DEPARTMENT TEAM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5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4170A-1DC4-22D8-C68A-5109B8E6D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6684" y="2593181"/>
            <a:ext cx="4868347" cy="369331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u="sng"/>
              <a:t>Renee Ibarra</a:t>
            </a:r>
            <a:r>
              <a:rPr lang="en-US"/>
              <a:t>: Department Chair-Counselor for Alpha Students O-Z</a:t>
            </a:r>
          </a:p>
          <a:p>
            <a:pPr>
              <a:lnSpc>
                <a:spcPct val="120000"/>
              </a:lnSpc>
            </a:pPr>
            <a:r>
              <a:rPr lang="en-US" b="1" u="sng"/>
              <a:t>Kristine Mateos</a:t>
            </a:r>
            <a:r>
              <a:rPr lang="en-US"/>
              <a:t>: Counselor for Alpha Students A-G</a:t>
            </a:r>
          </a:p>
          <a:p>
            <a:pPr>
              <a:lnSpc>
                <a:spcPct val="120000"/>
              </a:lnSpc>
            </a:pPr>
            <a:r>
              <a:rPr lang="en-US" b="1" u="sng"/>
              <a:t>Photini Deshaies</a:t>
            </a:r>
            <a:r>
              <a:rPr lang="en-US"/>
              <a:t>: Counselor for Alpha Students H-N</a:t>
            </a:r>
          </a:p>
          <a:p>
            <a:pPr>
              <a:lnSpc>
                <a:spcPct val="120000"/>
              </a:lnSpc>
            </a:pPr>
            <a:r>
              <a:rPr lang="en-US" b="1" u="sng"/>
              <a:t>Dr. Alexander Karaman</a:t>
            </a:r>
            <a:r>
              <a:rPr lang="en-US"/>
              <a:t>: College &amp; Career Counselor</a:t>
            </a:r>
          </a:p>
          <a:p>
            <a:pPr>
              <a:lnSpc>
                <a:spcPct val="120000"/>
              </a:lnSpc>
            </a:pPr>
            <a:r>
              <a:rPr lang="en-US" b="1" u="sng"/>
              <a:t>Steve Marks</a:t>
            </a:r>
            <a:r>
              <a:rPr lang="en-US"/>
              <a:t>:  MTSS Facilitator</a:t>
            </a:r>
          </a:p>
        </p:txBody>
      </p:sp>
      <p:pic>
        <p:nvPicPr>
          <p:cNvPr id="18" name="Content Placeholder 17" descr="Sabino High School | AZPreps365">
            <a:extLst>
              <a:ext uri="{FF2B5EF4-FFF2-40B4-BE49-F238E27FC236}">
                <a16:creationId xmlns:a16="http://schemas.microsoft.com/office/drawing/2014/main" id="{9D5E0816-BAFC-F046-529D-FBAD61189B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1303" b="12135"/>
          <a:stretch/>
        </p:blipFill>
        <p:spPr>
          <a:xfrm>
            <a:off x="6705600" y="2657475"/>
            <a:ext cx="5486401" cy="420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96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54DD6-6049-461C-A518-7FCF0BBFA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49" y="1330861"/>
            <a:ext cx="5531667" cy="18031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kern="1200" cap="none" baseline="0" dirty="0">
                <a:highlight>
                  <a:srgbClr val="FFFF00"/>
                </a:highlight>
                <a:latin typeface="+mj-lt"/>
                <a:ea typeface="+mj-ea"/>
                <a:cs typeface="+mj-cs"/>
              </a:rPr>
              <a:t>PENCILS  &amp; PANCAKES</a:t>
            </a:r>
            <a:br>
              <a:rPr lang="en-US" sz="3600" i="1" cap="none" dirty="0"/>
            </a:br>
            <a:r>
              <a:rPr lang="en-US" sz="3600" b="0" cap="none" dirty="0"/>
              <a:t>supports Tiers 1-2-3</a:t>
            </a:r>
            <a:endParaRPr lang="en-US" sz="3600" b="0" kern="1200" cap="none" baseline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DC0A1F-BE94-B990-0E66-411617B98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5495" y="2516067"/>
            <a:ext cx="5100039" cy="364619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buFont typeface="Neue Haas Grotesk Text Pro" panose="020B0504020202020204" pitchFamily="34" charset="0"/>
              <a:buChar char="-"/>
            </a:pPr>
            <a:r>
              <a:rPr lang="en-US" sz="2000" dirty="0"/>
              <a:t>Wednesdays: 7-7:45am</a:t>
            </a:r>
          </a:p>
          <a:p>
            <a:pPr indent="-228600">
              <a:buFont typeface="Neue Haas Grotesk Text Pro" panose="020B0504020202020204" pitchFamily="34" charset="0"/>
              <a:buChar char="-"/>
            </a:pPr>
            <a:r>
              <a:rPr lang="en-US" sz="2000" dirty="0"/>
              <a:t>Homework help &amp; Tutoring</a:t>
            </a:r>
          </a:p>
          <a:p>
            <a:pPr indent="-228600">
              <a:buFont typeface="Neue Haas Grotesk Text Pro" panose="020B0504020202020204" pitchFamily="34" charset="0"/>
              <a:buChar char="-"/>
            </a:pPr>
            <a:r>
              <a:rPr lang="en-US" sz="2000" dirty="0"/>
              <a:t>Grade Check and PBIS Recognition/CICO</a:t>
            </a:r>
          </a:p>
          <a:p>
            <a:pPr indent="-228600">
              <a:buFont typeface="Neue Haas Grotesk Text Pro" panose="020B0504020202020204" pitchFamily="34" charset="0"/>
              <a:buChar char="-"/>
            </a:pPr>
            <a:r>
              <a:rPr lang="en-US" sz="2000" dirty="0"/>
              <a:t>Pancakes </a:t>
            </a:r>
          </a:p>
          <a:p>
            <a:pPr indent="-228600">
              <a:buFont typeface="Neue Haas Grotesk Text Pro" panose="020B0504020202020204" pitchFamily="34" charset="0"/>
              <a:buChar char="-"/>
            </a:pPr>
            <a:r>
              <a:rPr lang="en-US" sz="2000" dirty="0"/>
              <a:t>Coffee</a:t>
            </a:r>
          </a:p>
          <a:p>
            <a:pPr indent="-228600">
              <a:buFont typeface="Neue Haas Grotesk Text Pro" panose="020B0504020202020204" pitchFamily="34" charset="0"/>
              <a:buChar char="-"/>
            </a:pPr>
            <a:r>
              <a:rPr lang="en-US" sz="2000" dirty="0"/>
              <a:t>Open to all– Universal interventions &gt; Targeted interventions</a:t>
            </a:r>
          </a:p>
        </p:txBody>
      </p:sp>
      <p:pic>
        <p:nvPicPr>
          <p:cNvPr id="6" name="Picture 5" descr="Blueberry pancakes on table">
            <a:extLst>
              <a:ext uri="{FF2B5EF4-FFF2-40B4-BE49-F238E27FC236}">
                <a16:creationId xmlns:a16="http://schemas.microsoft.com/office/drawing/2014/main" id="{5CC9B5FE-7414-24FB-6971-0CE377798D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87" r="24712" b="-3"/>
          <a:stretch/>
        </p:blipFill>
        <p:spPr>
          <a:xfrm>
            <a:off x="5524500" y="10"/>
            <a:ext cx="66675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94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7E2D3-4C90-79C9-4935-CA4E60D1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074" y="193853"/>
            <a:ext cx="6089089" cy="192745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kern="1200" cap="none" baseline="0" dirty="0">
                <a:highlight>
                  <a:srgbClr val="FFFF00"/>
                </a:highlight>
                <a:latin typeface="+mj-lt"/>
                <a:ea typeface="+mj-ea"/>
                <a:cs typeface="+mj-cs"/>
              </a:rPr>
              <a:t>SABER ACADEMY</a:t>
            </a:r>
            <a:r>
              <a:rPr lang="en-US" sz="4000" cap="none" dirty="0">
                <a:highlight>
                  <a:srgbClr val="FFFF00"/>
                </a:highlight>
              </a:rPr>
              <a:t> </a:t>
            </a:r>
            <a:br>
              <a:rPr lang="en-US" sz="4000" cap="none" dirty="0">
                <a:highlight>
                  <a:srgbClr val="FFFF00"/>
                </a:highlight>
              </a:rPr>
            </a:br>
            <a:br>
              <a:rPr lang="en-US" sz="4000" cap="none" dirty="0">
                <a:highlight>
                  <a:srgbClr val="FFFF00"/>
                </a:highlight>
              </a:rPr>
            </a:br>
            <a:r>
              <a:rPr lang="en-US" sz="4000" cap="none" dirty="0"/>
              <a:t>Tiers 2 and 3 but open to all</a:t>
            </a:r>
            <a:endParaRPr lang="en-US" sz="4000" b="1" kern="1200" cap="none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CAB25D-8C44-DD2C-65A9-AD28733F0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3552" y="2580238"/>
            <a:ext cx="6997583" cy="40740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Neue Haas Grotesk Text Pro" panose="020B0504020202020204" pitchFamily="34" charset="0"/>
              <a:buChar char="-"/>
            </a:pPr>
            <a:r>
              <a:rPr lang="en-US" sz="2000" dirty="0"/>
              <a:t>Tuesdays &amp; Thursdays </a:t>
            </a:r>
          </a:p>
          <a:p>
            <a:pPr indent="-228600">
              <a:buFont typeface="Neue Haas Grotesk Text Pro" panose="020B0504020202020204" pitchFamily="34" charset="0"/>
              <a:buChar char="-"/>
            </a:pPr>
            <a:r>
              <a:rPr lang="en-US" sz="2000" dirty="0"/>
              <a:t>8-8:55am</a:t>
            </a:r>
          </a:p>
          <a:p>
            <a:pPr indent="-228600">
              <a:buFont typeface="Neue Haas Grotesk Text Pro" panose="020B0504020202020204" pitchFamily="34" charset="0"/>
              <a:buChar char="-"/>
            </a:pPr>
            <a:r>
              <a:rPr lang="en-US" sz="2000" dirty="0"/>
              <a:t>Open to all</a:t>
            </a:r>
          </a:p>
          <a:p>
            <a:pPr indent="-228600">
              <a:buFont typeface="Neue Haas Grotesk Text Pro" panose="020B0504020202020204" pitchFamily="34" charset="0"/>
              <a:buChar char="-"/>
            </a:pPr>
            <a:r>
              <a:rPr lang="en-US" sz="2000" dirty="0"/>
              <a:t>Get homework help, learn study skills, learn to self-advocate and ask for help, assist Freshman with transition from middle school to high school</a:t>
            </a:r>
          </a:p>
          <a:p>
            <a:pPr indent="-228600">
              <a:buFont typeface="Neue Haas Grotesk Text Pro" panose="020B0504020202020204" pitchFamily="34" charset="0"/>
              <a:buChar char="-"/>
            </a:pPr>
            <a:r>
              <a:rPr lang="en-US" sz="2000" dirty="0"/>
              <a:t>Math RTI/Tutoring on Tuesdays during Saber Academy</a:t>
            </a:r>
          </a:p>
        </p:txBody>
      </p:sp>
      <p:pic>
        <p:nvPicPr>
          <p:cNvPr id="7" name="Picture Placeholder 6" descr="Sabino High School - Our Fallen ...">
            <a:extLst>
              <a:ext uri="{FF2B5EF4-FFF2-40B4-BE49-F238E27FC236}">
                <a16:creationId xmlns:a16="http://schemas.microsoft.com/office/drawing/2014/main" id="{3460D898-9A81-7EF5-D439-4E2E008006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578" r="10578"/>
          <a:stretch/>
        </p:blipFill>
        <p:spPr>
          <a:xfrm>
            <a:off x="7320642" y="381001"/>
            <a:ext cx="4657806" cy="609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44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7DDD5C6-582A-4ED0-A2B2-01007B337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'The End' typed on a typewriter">
            <a:extLst>
              <a:ext uri="{FF2B5EF4-FFF2-40B4-BE49-F238E27FC236}">
                <a16:creationId xmlns:a16="http://schemas.microsoft.com/office/drawing/2014/main" id="{778AC2DA-A67E-3DAD-1E8D-D8BACDE7A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 t="1541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5480330-D626-4BB1-A072-22D07F7C6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3631473"/>
            <a:ext cx="12192000" cy="3236913"/>
          </a:xfrm>
          <a:prstGeom prst="rect">
            <a:avLst/>
          </a:prstGeom>
          <a:gradFill>
            <a:gsLst>
              <a:gs pos="1300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003EE3-49DC-40C0-92A3-CA934DF4E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4865429"/>
            <a:ext cx="9278686" cy="13067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cap="all">
                <a:solidFill>
                  <a:srgbClr val="FFFFFF"/>
                </a:solidFill>
              </a:rPr>
              <a:t>Closure, Feedback, Questions, Concerns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D82CD3-3F7A-45BD-8A7F-2C5662B57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60573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A49A52-5015-434E-A9B4-E3B97DB8B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6626" y="4965465"/>
            <a:ext cx="804195" cy="0"/>
          </a:xfrm>
          <a:prstGeom prst="line">
            <a:avLst/>
          </a:prstGeom>
          <a:ln w="857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87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E9CBBE-AC27-4CB2-9A8C-6DA97C851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Writing an appointment on a paper agenda">
            <a:extLst>
              <a:ext uri="{FF2B5EF4-FFF2-40B4-BE49-F238E27FC236}">
                <a16:creationId xmlns:a16="http://schemas.microsoft.com/office/drawing/2014/main" id="{63F21129-F64B-64D7-CEAA-C67882ABA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 t="15730"/>
          <a:stretch/>
        </p:blipFill>
        <p:spPr>
          <a:xfrm>
            <a:off x="20" y="-2"/>
            <a:ext cx="12191979" cy="6857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510558D-AB62-4468-A217-6D39626A6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922924"/>
          </a:xfrm>
          <a:prstGeom prst="rect">
            <a:avLst/>
          </a:prstGeom>
          <a:gradFill>
            <a:gsLst>
              <a:gs pos="10000">
                <a:srgbClr val="000000">
                  <a:alpha val="38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74655-4BFD-8C61-3B30-33C2789EF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1078992"/>
            <a:ext cx="10241280" cy="27327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400" cap="all">
                <a:solidFill>
                  <a:srgbClr val="FFFFFF"/>
                </a:solidFill>
              </a:rPr>
              <a:t>NEXT MEETING: APRIL 29TH AT 8AM</a:t>
            </a: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F0EF3CC-90B1-4D25-8757-67F368728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72001"/>
            <a:ext cx="12192000" cy="2285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55852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659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7DDD5C6-582A-4ED0-A2B2-01007B337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Spinning leaves in the wind">
            <a:extLst>
              <a:ext uri="{FF2B5EF4-FFF2-40B4-BE49-F238E27FC236}">
                <a16:creationId xmlns:a16="http://schemas.microsoft.com/office/drawing/2014/main" id="{51C6A83F-284A-ECB6-8ED6-004714DFD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 b="1964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5480330-D626-4BB1-A072-22D07F7C6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2189585"/>
            <a:ext cx="12192000" cy="4678805"/>
          </a:xfrm>
          <a:prstGeom prst="rect">
            <a:avLst/>
          </a:prstGeom>
          <a:gradFill>
            <a:gsLst>
              <a:gs pos="0">
                <a:srgbClr val="000000">
                  <a:alpha val="54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5D5E02-12F3-5622-1DC5-434632BDA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3484971"/>
            <a:ext cx="9284208" cy="19895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cap="all">
                <a:solidFill>
                  <a:srgbClr val="FFFFFF"/>
                </a:solidFill>
              </a:rPr>
              <a:t>THANK YOU FOR ATTENDING!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A49A52-5015-434E-A9B4-E3B97DB8B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6626" y="4965465"/>
            <a:ext cx="804195" cy="0"/>
          </a:xfrm>
          <a:prstGeom prst="line">
            <a:avLst/>
          </a:prstGeom>
          <a:ln w="857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511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3271E-2B8F-CF33-208C-8F8C3C965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Sabino Counseling Department: Following the A.S.C.A Model</a:t>
            </a:r>
          </a:p>
        </p:txBody>
      </p:sp>
      <p:pic>
        <p:nvPicPr>
          <p:cNvPr id="5" name="Content Placeholder 4" descr="School Counseling Organizations ...">
            <a:extLst>
              <a:ext uri="{FF2B5EF4-FFF2-40B4-BE49-F238E27FC236}">
                <a16:creationId xmlns:a16="http://schemas.microsoft.com/office/drawing/2014/main" id="{028184D0-9C59-1110-1B7E-015AF83CB3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0938" y="3231367"/>
            <a:ext cx="4106962" cy="1824218"/>
          </a:xfrm>
        </p:spPr>
      </p:pic>
      <p:pic>
        <p:nvPicPr>
          <p:cNvPr id="6" name="Content Placeholder 5" descr="School Counseling – Liberty School">
            <a:extLst>
              <a:ext uri="{FF2B5EF4-FFF2-40B4-BE49-F238E27FC236}">
                <a16:creationId xmlns:a16="http://schemas.microsoft.com/office/drawing/2014/main" id="{AAD3BB53-8AD8-FDE6-BB26-EE9C498229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03638" y="2661977"/>
            <a:ext cx="2789378" cy="2750795"/>
          </a:xfrm>
        </p:spPr>
      </p:pic>
    </p:spTree>
    <p:extLst>
      <p:ext uri="{BB962C8B-B14F-4D97-AF65-F5344CB8AC3E}">
        <p14:creationId xmlns:p14="http://schemas.microsoft.com/office/powerpoint/2010/main" val="2892453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BAB60E1-3066-43D0-BDD2-96DC8AC58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67FB93-E092-450C-8675-960F10D5C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Arrows piercing notes">
            <a:extLst>
              <a:ext uri="{FF2B5EF4-FFF2-40B4-BE49-F238E27FC236}">
                <a16:creationId xmlns:a16="http://schemas.microsoft.com/office/drawing/2014/main" id="{C2FE3231-5C0B-39C0-1D09-7EA6C20E6A8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alphaModFix amt="60000"/>
          </a:blip>
          <a:srcRect t="5534" b="5534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F38E21-F70D-35AC-1FC7-234A34EE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69848"/>
            <a:ext cx="10084271" cy="18204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b="1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NEW YEAR, NEW GOALS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3881"/>
            <a:ext cx="804195" cy="0"/>
          </a:xfrm>
          <a:prstGeom prst="line">
            <a:avLst/>
          </a:prstGeom>
          <a:ln w="857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A4DE3B-9F23-827A-CAEC-8F6AF308E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5200" y="3001297"/>
            <a:ext cx="3695700" cy="29496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342900" indent="-228600">
              <a:buFont typeface="Neue Haas Grotesk Text Pro" panose="020B0504020202020204" pitchFamily="34" charset="0"/>
              <a:buChar char="-"/>
            </a:pPr>
            <a:r>
              <a:rPr lang="en-US">
                <a:solidFill>
                  <a:srgbClr val="FFFFFF"/>
                </a:solidFill>
              </a:rPr>
              <a:t>District renewed funding for an additional counselor</a:t>
            </a:r>
          </a:p>
          <a:p>
            <a:pPr marL="342900" indent="-228600">
              <a:buFont typeface="Neue Haas Grotesk Text Pro" panose="020B0504020202020204" pitchFamily="34" charset="0"/>
              <a:buChar char="-"/>
            </a:pPr>
            <a:r>
              <a:rPr lang="en-US">
                <a:solidFill>
                  <a:srgbClr val="FFFFFF"/>
                </a:solidFill>
              </a:rPr>
              <a:t>Site created adjustment to assigned students</a:t>
            </a:r>
          </a:p>
          <a:p>
            <a:pPr marL="342900" indent="-228600">
              <a:buFont typeface="Neue Haas Grotesk Text Pro" panose="020B0504020202020204" pitchFamily="34" charset="0"/>
              <a:buChar char="-"/>
            </a:pPr>
            <a:r>
              <a:rPr lang="en-US">
                <a:solidFill>
                  <a:srgbClr val="FFFFFF"/>
                </a:solidFill>
              </a:rPr>
              <a:t>Application process for R.A.M.P.</a:t>
            </a:r>
          </a:p>
        </p:txBody>
      </p:sp>
    </p:spTree>
    <p:extLst>
      <p:ext uri="{BB962C8B-B14F-4D97-AF65-F5344CB8AC3E}">
        <p14:creationId xmlns:p14="http://schemas.microsoft.com/office/powerpoint/2010/main" val="83342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11C99DC-C3C5-4EBE-91DD-345109C3D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8F40D-A098-BC3C-53D4-98DFEFA21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516" y="1076635"/>
            <a:ext cx="3930256" cy="349536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u="sng" cap="all"/>
              <a:t>A.S.C.A. &amp; R.A.M.P.</a:t>
            </a:r>
            <a:br>
              <a:rPr lang="en-US" sz="4000" u="sng" cap="all"/>
            </a:br>
            <a:br>
              <a:rPr lang="en-US" sz="4000" cap="all"/>
            </a:br>
            <a:r>
              <a:rPr lang="en-US" sz="4000" cap="all"/>
              <a:t>we submitted our application!</a:t>
            </a:r>
            <a:br>
              <a:rPr lang="en-US" sz="4000" cap="all"/>
            </a:br>
            <a:br>
              <a:rPr lang="en-US" sz="4000" cap="all"/>
            </a:br>
            <a:r>
              <a:rPr lang="en-US" sz="4000" cap="all"/>
              <a:t>(thanks to PTSA for support)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7684" y="1186792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black and white logo&#10;&#10;Description automatically generated">
            <a:extLst>
              <a:ext uri="{FF2B5EF4-FFF2-40B4-BE49-F238E27FC236}">
                <a16:creationId xmlns:a16="http://schemas.microsoft.com/office/drawing/2014/main" id="{A915A586-8B9B-ED0A-F14F-35E754768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301" r="1477"/>
          <a:stretch/>
        </p:blipFill>
        <p:spPr>
          <a:xfrm>
            <a:off x="5524500" y="1"/>
            <a:ext cx="66675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51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CE54A2A-DF49-4800-82E7-3AF9353F8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125ED7-F0CF-40D9-8C60-51E188053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and holding a pen and shading circles on a sheet">
            <a:extLst>
              <a:ext uri="{FF2B5EF4-FFF2-40B4-BE49-F238E27FC236}">
                <a16:creationId xmlns:a16="http://schemas.microsoft.com/office/drawing/2014/main" id="{FE9CA5B3-8415-411A-C5E7-1D3C7570F9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b="34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B51A4C-56D7-E0C7-781E-DCDB6BD11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2146" y="1077626"/>
            <a:ext cx="9958754" cy="3317443"/>
          </a:xfrm>
        </p:spPr>
        <p:txBody>
          <a:bodyPr anchor="t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SABINO COUNSELING STUDENT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C36E3-5765-CC60-2F70-BC3FEF4BA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4572000"/>
            <a:ext cx="9257512" cy="1263047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SCHOOL YEAR 2024-2025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06934"/>
            <a:ext cx="804195" cy="0"/>
          </a:xfrm>
          <a:prstGeom prst="line">
            <a:avLst/>
          </a:prstGeom>
          <a:ln w="1238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018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511C99DC-C3C5-4EBE-91DD-345109C3D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016EF-F1D0-0AF1-CCBB-32B19A3E5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516" y="1076635"/>
            <a:ext cx="3930256" cy="34953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cap="all"/>
              <a:t>Schedule Help &amp; College/Career Support Are The Top Student Supports Used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7684" y="1186792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A graph of support with orange and grey bars&#10;&#10;Description automatically generated">
            <a:extLst>
              <a:ext uri="{FF2B5EF4-FFF2-40B4-BE49-F238E27FC236}">
                <a16:creationId xmlns:a16="http://schemas.microsoft.com/office/drawing/2014/main" id="{B760963E-C97C-89FE-BC71-42FF9AE362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639"/>
          <a:stretch/>
        </p:blipFill>
        <p:spPr>
          <a:xfrm>
            <a:off x="5524500" y="1722017"/>
            <a:ext cx="6069273" cy="341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61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511C99DC-C3C5-4EBE-91DD-345109C3D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77E34C-BA38-2392-5509-2AEAA0176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516" y="1076635"/>
            <a:ext cx="3930256" cy="34953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cap="all"/>
              <a:t>College &amp; Career Topics Are Top Student issues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7684" y="1186792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A graph of a number of individuals&#10;&#10;Description automatically generated">
            <a:extLst>
              <a:ext uri="{FF2B5EF4-FFF2-40B4-BE49-F238E27FC236}">
                <a16:creationId xmlns:a16="http://schemas.microsoft.com/office/drawing/2014/main" id="{1869237F-9E7D-0CCD-BE06-0B346A91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940"/>
          <a:stretch/>
        </p:blipFill>
        <p:spPr>
          <a:xfrm>
            <a:off x="5781017" y="571499"/>
            <a:ext cx="5556238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61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1D7B59F-C43F-435D-A754-00854140F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Person using laptop">
            <a:extLst>
              <a:ext uri="{FF2B5EF4-FFF2-40B4-BE49-F238E27FC236}">
                <a16:creationId xmlns:a16="http://schemas.microsoft.com/office/drawing/2014/main" id="{68757D82-5461-A082-9234-665183038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 t="14013" b="1718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EAEB7F-657B-DEB0-ADDC-03CAE43EF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525254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FC274E-3A9D-2178-8EBE-87E9D025E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146" y="1082439"/>
            <a:ext cx="9958754" cy="29664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cap="all">
                <a:solidFill>
                  <a:srgbClr val="FFFFFF"/>
                </a:solidFill>
              </a:rPr>
              <a:t>ACADEMIC SUPPORT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542542-348B-FB37-590A-1A0C034F4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851917"/>
            <a:ext cx="12192000" cy="2006082"/>
          </a:xfrm>
          <a:prstGeom prst="rect">
            <a:avLst/>
          </a:prstGeom>
          <a:gradFill>
            <a:gsLst>
              <a:gs pos="0">
                <a:srgbClr val="000000">
                  <a:alpha val="4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6614"/>
            <a:ext cx="804195" cy="0"/>
          </a:xfrm>
          <a:prstGeom prst="line">
            <a:avLst/>
          </a:prstGeom>
          <a:ln w="857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35240"/>
      </p:ext>
    </p:extLst>
  </p:cSld>
  <p:clrMapOvr>
    <a:masterClrMapping/>
  </p:clrMapOvr>
</p:sld>
</file>

<file path=ppt/theme/theme1.xml><?xml version="1.0" encoding="utf-8"?>
<a:theme xmlns:a="http://schemas.openxmlformats.org/drawingml/2006/main" name="BjornVTI">
  <a:themeElements>
    <a:clrScheme name="AnalogousFromDarkSeedLeftStep">
      <a:dk1>
        <a:srgbClr val="000000"/>
      </a:dk1>
      <a:lt1>
        <a:srgbClr val="FFFFFF"/>
      </a:lt1>
      <a:dk2>
        <a:srgbClr val="261A2E"/>
      </a:dk2>
      <a:lt2>
        <a:srgbClr val="F0F3F2"/>
      </a:lt2>
      <a:accent1>
        <a:srgbClr val="E7298A"/>
      </a:accent1>
      <a:accent2>
        <a:srgbClr val="D517C7"/>
      </a:accent2>
      <a:accent3>
        <a:srgbClr val="A529E7"/>
      </a:accent3>
      <a:accent4>
        <a:srgbClr val="4F24D7"/>
      </a:accent4>
      <a:accent5>
        <a:srgbClr val="294BE7"/>
      </a:accent5>
      <a:accent6>
        <a:srgbClr val="1788D5"/>
      </a:accent6>
      <a:hlink>
        <a:srgbClr val="3F41BF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ornVTI" id="{D01443FD-65CF-4AEF-9B9D-4466C96F9785}" vid="{36EF4262-385E-40E6-B073-FB18FD98BF4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967F86186408429625277D532B7C34" ma:contentTypeVersion="10" ma:contentTypeDescription="Create a new document." ma:contentTypeScope="" ma:versionID="7ea9a5ccc5322d5f279d370d6a8f4297">
  <xsd:schema xmlns:xsd="http://www.w3.org/2001/XMLSchema" xmlns:xs="http://www.w3.org/2001/XMLSchema" xmlns:p="http://schemas.microsoft.com/office/2006/metadata/properties" xmlns:ns2="800f4e97-27d7-49c5-986e-78f5ba9e1007" xmlns:ns3="172cce8e-2869-4b61-a602-b51a9b743316" targetNamespace="http://schemas.microsoft.com/office/2006/metadata/properties" ma:root="true" ma:fieldsID="02c89737be420a770fb8449acb8083d7" ns2:_="" ns3:_="">
    <xsd:import namespace="800f4e97-27d7-49c5-986e-78f5ba9e1007"/>
    <xsd:import namespace="172cce8e-2869-4b61-a602-b51a9b7433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0f4e97-27d7-49c5-986e-78f5ba9e10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2cce8e-2869-4b61-a602-b51a9b74331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CF490C1-4590-43C7-AE42-DEDF53086B13}"/>
</file>

<file path=customXml/itemProps2.xml><?xml version="1.0" encoding="utf-8"?>
<ds:datastoreItem xmlns:ds="http://schemas.openxmlformats.org/officeDocument/2006/customXml" ds:itemID="{3582A91A-F421-45E7-9DA0-B59D70B9D3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C6B0F1-BA7D-4881-AF58-7C878F9F0EB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BjornVTI</vt:lpstr>
      <vt:lpstr>Sabino Counseling DEPARTMENT  Advisory Council</vt:lpstr>
      <vt:lpstr>COUNSELING DEPARTMENT TEAM</vt:lpstr>
      <vt:lpstr>Sabino Counseling Department: Following the A.S.C.A Model</vt:lpstr>
      <vt:lpstr>NEW YEAR, NEW GOALS</vt:lpstr>
      <vt:lpstr>A.S.C.A. &amp; R.A.M.P.  we submitted our application!  (thanks to PTSA for support)</vt:lpstr>
      <vt:lpstr>SABINO COUNSELING STUDENT SURVEY</vt:lpstr>
      <vt:lpstr>Schedule Help &amp; College/Career Support Are The Top Student Supports Used</vt:lpstr>
      <vt:lpstr>College &amp; Career Topics Are Top Student issues</vt:lpstr>
      <vt:lpstr>ACADEMIC SUPPORT</vt:lpstr>
      <vt:lpstr>ACADEMIC SUPPORT</vt:lpstr>
      <vt:lpstr>2024-2025 ACADEMIC GOAL:  Increase overall STUDENT SUPPORTS BY REDUCING THE STUDENT TO COUNSELOR RATIO </vt:lpstr>
      <vt:lpstr>SOCIAL-EMOTIONAL SUPPORT</vt:lpstr>
      <vt:lpstr>S.E.L. INTERVENTIONS</vt:lpstr>
      <vt:lpstr>SEL DOMAIN GOALS 2024-2025</vt:lpstr>
      <vt:lpstr>COLLEGE &amp; CAREER</vt:lpstr>
      <vt:lpstr>CCRC Updates</vt:lpstr>
      <vt:lpstr>COLLEGE &amp; CAREER GOALS  2024-2025</vt:lpstr>
      <vt:lpstr>M.T.S.S. applications: SUPPORTING THE ACADEMIC domain</vt:lpstr>
      <vt:lpstr>M.T.S.S. PROCESS: HOW IT WORKS.</vt:lpstr>
      <vt:lpstr>PENCILS  &amp; PANCAKES supports Tiers 1-2-3</vt:lpstr>
      <vt:lpstr>SABER ACADEMY   Tiers 2 and 3 but open to all</vt:lpstr>
      <vt:lpstr>Closure, Feedback, Questions, Concerns</vt:lpstr>
      <vt:lpstr>NEXT MEETING: APRIL 29TH AT 8AM</vt:lpstr>
      <vt:lpstr>THANK YOU FOR ATTENDING!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44</cp:revision>
  <dcterms:created xsi:type="dcterms:W3CDTF">2024-09-12T19:54:34Z</dcterms:created>
  <dcterms:modified xsi:type="dcterms:W3CDTF">2024-11-12T14:30:39Z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0x010100F5967F86186408429625277D532B7C34</vt:lpwstr>
  </property>
</Properties>
</file>