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737" r:id="rId5"/>
  </p:sldMasterIdLst>
  <p:sldIdLst>
    <p:sldId id="256" r:id="rId6"/>
    <p:sldId id="410" r:id="rId7"/>
    <p:sldId id="412" r:id="rId8"/>
    <p:sldId id="413" r:id="rId9"/>
    <p:sldId id="429" r:id="rId10"/>
    <p:sldId id="414" r:id="rId11"/>
    <p:sldId id="420" r:id="rId12"/>
    <p:sldId id="425" r:id="rId13"/>
    <p:sldId id="415" r:id="rId14"/>
    <p:sldId id="421" r:id="rId15"/>
    <p:sldId id="426" r:id="rId16"/>
    <p:sldId id="416" r:id="rId17"/>
    <p:sldId id="423" r:id="rId18"/>
    <p:sldId id="424" r:id="rId19"/>
    <p:sldId id="417" r:id="rId20"/>
    <p:sldId id="427" r:id="rId21"/>
    <p:sldId id="428" r:id="rId22"/>
    <p:sldId id="430" r:id="rId23"/>
    <p:sldId id="418" r:id="rId24"/>
    <p:sldId id="41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557FCA-6A88-B4DD-EB39-960132058E26}" v="10" dt="2025-04-28T15:17:19.165"/>
    <p1510:client id="{54281A01-7EAA-4F2F-2EB5-30CFEE57941C}" v="280" dt="2025-04-28T15:32:50.4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eos, Kristine" userId="S::kristine.mateos@tusd1.org::f4b45b3d-b249-483a-a4aa-700b11151b5d" providerId="AD" clId="Web-{65CFDD85-2247-EAFA-CCB9-9C01EB74EA30}"/>
    <pc:docChg chg="modSld">
      <pc:chgData name="Mateos, Kristine" userId="S::kristine.mateos@tusd1.org::f4b45b3d-b249-483a-a4aa-700b11151b5d" providerId="AD" clId="Web-{65CFDD85-2247-EAFA-CCB9-9C01EB74EA30}" dt="2025-04-09T19:29:53.917" v="2" actId="20577"/>
      <pc:docMkLst>
        <pc:docMk/>
      </pc:docMkLst>
      <pc:sldChg chg="modSp">
        <pc:chgData name="Mateos, Kristine" userId="S::kristine.mateos@tusd1.org::f4b45b3d-b249-483a-a4aa-700b11151b5d" providerId="AD" clId="Web-{65CFDD85-2247-EAFA-CCB9-9C01EB74EA30}" dt="2025-04-09T19:29:53.917" v="2" actId="20577"/>
        <pc:sldMkLst>
          <pc:docMk/>
          <pc:sldMk cId="2440346387" sldId="424"/>
        </pc:sldMkLst>
        <pc:spChg chg="mod">
          <ac:chgData name="Mateos, Kristine" userId="S::kristine.mateos@tusd1.org::f4b45b3d-b249-483a-a4aa-700b11151b5d" providerId="AD" clId="Web-{65CFDD85-2247-EAFA-CCB9-9C01EB74EA30}" dt="2025-04-09T19:29:53.917" v="2" actId="20577"/>
          <ac:spMkLst>
            <pc:docMk/>
            <pc:sldMk cId="2440346387" sldId="424"/>
            <ac:spMk id="6" creationId="{389751C2-7DF3-EDB2-1745-A2B48A4ED6EE}"/>
          </ac:spMkLst>
        </pc:spChg>
      </pc:sldChg>
    </pc:docChg>
  </pc:docChgLst>
  <pc:docChgLst>
    <pc:chgData name="Mateos, Kristine" userId="S::kristine.mateos@tusd1.org::f4b45b3d-b249-483a-a4aa-700b11151b5d" providerId="AD" clId="Web-{6B994429-E0EB-023A-5C05-F11287800150}"/>
    <pc:docChg chg="addSld modSld">
      <pc:chgData name="Mateos, Kristine" userId="S::kristine.mateos@tusd1.org::f4b45b3d-b249-483a-a4aa-700b11151b5d" providerId="AD" clId="Web-{6B994429-E0EB-023A-5C05-F11287800150}" dt="2025-04-07T17:22:46.120" v="286" actId="20577"/>
      <pc:docMkLst>
        <pc:docMk/>
      </pc:docMkLst>
      <pc:sldChg chg="modSp">
        <pc:chgData name="Mateos, Kristine" userId="S::kristine.mateos@tusd1.org::f4b45b3d-b249-483a-a4aa-700b11151b5d" providerId="AD" clId="Web-{6B994429-E0EB-023A-5C05-F11287800150}" dt="2025-04-07T17:08:31.261" v="8" actId="20577"/>
        <pc:sldMkLst>
          <pc:docMk/>
          <pc:sldMk cId="348288595" sldId="414"/>
        </pc:sldMkLst>
        <pc:spChg chg="mod">
          <ac:chgData name="Mateos, Kristine" userId="S::kristine.mateos@tusd1.org::f4b45b3d-b249-483a-a4aa-700b11151b5d" providerId="AD" clId="Web-{6B994429-E0EB-023A-5C05-F11287800150}" dt="2025-04-07T17:08:31.261" v="8" actId="20577"/>
          <ac:spMkLst>
            <pc:docMk/>
            <pc:sldMk cId="348288595" sldId="414"/>
            <ac:spMk id="3" creationId="{EAFBDA3B-5844-6994-3927-3B152B8E9F40}"/>
          </ac:spMkLst>
        </pc:spChg>
      </pc:sldChg>
      <pc:sldChg chg="modSp">
        <pc:chgData name="Mateos, Kristine" userId="S::kristine.mateos@tusd1.org::f4b45b3d-b249-483a-a4aa-700b11151b5d" providerId="AD" clId="Web-{6B994429-E0EB-023A-5C05-F11287800150}" dt="2025-04-07T17:09:31.013" v="24" actId="20577"/>
        <pc:sldMkLst>
          <pc:docMk/>
          <pc:sldMk cId="3629221573" sldId="415"/>
        </pc:sldMkLst>
        <pc:spChg chg="mod">
          <ac:chgData name="Mateos, Kristine" userId="S::kristine.mateos@tusd1.org::f4b45b3d-b249-483a-a4aa-700b11151b5d" providerId="AD" clId="Web-{6B994429-E0EB-023A-5C05-F11287800150}" dt="2025-04-07T17:09:31.013" v="24" actId="20577"/>
          <ac:spMkLst>
            <pc:docMk/>
            <pc:sldMk cId="3629221573" sldId="415"/>
            <ac:spMk id="3" creationId="{C013C63E-3F97-5E89-9FBC-FE0298BEFAC3}"/>
          </ac:spMkLst>
        </pc:spChg>
      </pc:sldChg>
      <pc:sldChg chg="modSp">
        <pc:chgData name="Mateos, Kristine" userId="S::kristine.mateos@tusd1.org::f4b45b3d-b249-483a-a4aa-700b11151b5d" providerId="AD" clId="Web-{6B994429-E0EB-023A-5C05-F11287800150}" dt="2025-04-07T17:10:44.266" v="32" actId="20577"/>
        <pc:sldMkLst>
          <pc:docMk/>
          <pc:sldMk cId="2468432275" sldId="420"/>
        </pc:sldMkLst>
        <pc:spChg chg="mod">
          <ac:chgData name="Mateos, Kristine" userId="S::kristine.mateos@tusd1.org::f4b45b3d-b249-483a-a4aa-700b11151b5d" providerId="AD" clId="Web-{6B994429-E0EB-023A-5C05-F11287800150}" dt="2025-04-07T17:10:44.266" v="32" actId="20577"/>
          <ac:spMkLst>
            <pc:docMk/>
            <pc:sldMk cId="2468432275" sldId="420"/>
            <ac:spMk id="2" creationId="{E829F4D9-0446-2D51-E8DB-208938B0EE23}"/>
          </ac:spMkLst>
        </pc:spChg>
      </pc:sldChg>
      <pc:sldChg chg="addSp delSp modSp new mod setBg modClrScheme chgLayout">
        <pc:chgData name="Mateos, Kristine" userId="S::kristine.mateos@tusd1.org::f4b45b3d-b249-483a-a4aa-700b11151b5d" providerId="AD" clId="Web-{6B994429-E0EB-023A-5C05-F11287800150}" dt="2025-04-07T17:12:46.364" v="77"/>
        <pc:sldMkLst>
          <pc:docMk/>
          <pc:sldMk cId="341431302" sldId="425"/>
        </pc:sldMkLst>
        <pc:spChg chg="mod ord">
          <ac:chgData name="Mateos, Kristine" userId="S::kristine.mateos@tusd1.org::f4b45b3d-b249-483a-a4aa-700b11151b5d" providerId="AD" clId="Web-{6B994429-E0EB-023A-5C05-F11287800150}" dt="2025-04-07T17:12:46.364" v="77"/>
          <ac:spMkLst>
            <pc:docMk/>
            <pc:sldMk cId="341431302" sldId="425"/>
            <ac:spMk id="2" creationId="{C7112EF8-BDA5-0D26-EA59-71289F59EFBD}"/>
          </ac:spMkLst>
        </pc:spChg>
        <pc:spChg chg="mod ord">
          <ac:chgData name="Mateos, Kristine" userId="S::kristine.mateos@tusd1.org::f4b45b3d-b249-483a-a4aa-700b11151b5d" providerId="AD" clId="Web-{6B994429-E0EB-023A-5C05-F11287800150}" dt="2025-04-07T17:12:46.364" v="77"/>
          <ac:spMkLst>
            <pc:docMk/>
            <pc:sldMk cId="341431302" sldId="425"/>
            <ac:spMk id="3" creationId="{A030249A-4D03-9D5F-513A-70680D1C29EB}"/>
          </ac:spMkLst>
        </pc:spChg>
        <pc:spChg chg="del">
          <ac:chgData name="Mateos, Kristine" userId="S::kristine.mateos@tusd1.org::f4b45b3d-b249-483a-a4aa-700b11151b5d" providerId="AD" clId="Web-{6B994429-E0EB-023A-5C05-F11287800150}" dt="2025-04-07T17:11:00.720" v="34"/>
          <ac:spMkLst>
            <pc:docMk/>
            <pc:sldMk cId="341431302" sldId="425"/>
            <ac:spMk id="4" creationId="{6CF85916-F594-038E-1848-02466990E207}"/>
          </ac:spMkLst>
        </pc:spChg>
        <pc:spChg chg="del">
          <ac:chgData name="Mateos, Kristine" userId="S::kristine.mateos@tusd1.org::f4b45b3d-b249-483a-a4aa-700b11151b5d" providerId="AD" clId="Web-{6B994429-E0EB-023A-5C05-F11287800150}" dt="2025-04-07T17:11:00.720" v="34"/>
          <ac:spMkLst>
            <pc:docMk/>
            <pc:sldMk cId="341431302" sldId="425"/>
            <ac:spMk id="5" creationId="{7ED005B2-603E-A210-6BE1-9E91D606A9BC}"/>
          </ac:spMkLst>
        </pc:spChg>
        <pc:spChg chg="del">
          <ac:chgData name="Mateos, Kristine" userId="S::kristine.mateos@tusd1.org::f4b45b3d-b249-483a-a4aa-700b11151b5d" providerId="AD" clId="Web-{6B994429-E0EB-023A-5C05-F11287800150}" dt="2025-04-07T17:11:00.720" v="34"/>
          <ac:spMkLst>
            <pc:docMk/>
            <pc:sldMk cId="341431302" sldId="425"/>
            <ac:spMk id="6" creationId="{9F3B67F5-1DAC-5228-BC8C-B74DCF25F9B4}"/>
          </ac:spMkLst>
        </pc:spChg>
        <pc:spChg chg="del">
          <ac:chgData name="Mateos, Kristine" userId="S::kristine.mateos@tusd1.org::f4b45b3d-b249-483a-a4aa-700b11151b5d" providerId="AD" clId="Web-{6B994429-E0EB-023A-5C05-F11287800150}" dt="2025-04-07T17:11:00.720" v="34"/>
          <ac:spMkLst>
            <pc:docMk/>
            <pc:sldMk cId="341431302" sldId="425"/>
            <ac:spMk id="7" creationId="{15BCA6D5-FAC3-A65E-DDE7-CBB324A5B806}"/>
          </ac:spMkLst>
        </pc:spChg>
        <pc:spChg chg="del">
          <ac:chgData name="Mateos, Kristine" userId="S::kristine.mateos@tusd1.org::f4b45b3d-b249-483a-a4aa-700b11151b5d" providerId="AD" clId="Web-{6B994429-E0EB-023A-5C05-F11287800150}" dt="2025-04-07T17:11:00.720" v="34"/>
          <ac:spMkLst>
            <pc:docMk/>
            <pc:sldMk cId="341431302" sldId="425"/>
            <ac:spMk id="8" creationId="{81EBA999-6645-7781-8F1A-0689ACDBBA41}"/>
          </ac:spMkLst>
        </pc:spChg>
        <pc:spChg chg="del">
          <ac:chgData name="Mateos, Kristine" userId="S::kristine.mateos@tusd1.org::f4b45b3d-b249-483a-a4aa-700b11151b5d" providerId="AD" clId="Web-{6B994429-E0EB-023A-5C05-F11287800150}" dt="2025-04-07T17:11:00.720" v="34"/>
          <ac:spMkLst>
            <pc:docMk/>
            <pc:sldMk cId="341431302" sldId="425"/>
            <ac:spMk id="9" creationId="{2F1B9F85-A1EC-4C01-4606-9915C7362E08}"/>
          </ac:spMkLst>
        </pc:spChg>
        <pc:spChg chg="del">
          <ac:chgData name="Mateos, Kristine" userId="S::kristine.mateos@tusd1.org::f4b45b3d-b249-483a-a4aa-700b11151b5d" providerId="AD" clId="Web-{6B994429-E0EB-023A-5C05-F11287800150}" dt="2025-04-07T17:11:00.720" v="34"/>
          <ac:spMkLst>
            <pc:docMk/>
            <pc:sldMk cId="341431302" sldId="425"/>
            <ac:spMk id="10" creationId="{0A053D9C-C17E-3D72-7CCE-3E334892951C}"/>
          </ac:spMkLst>
        </pc:spChg>
        <pc:spChg chg="del">
          <ac:chgData name="Mateos, Kristine" userId="S::kristine.mateos@tusd1.org::f4b45b3d-b249-483a-a4aa-700b11151b5d" providerId="AD" clId="Web-{6B994429-E0EB-023A-5C05-F11287800150}" dt="2025-04-07T17:11:00.720" v="34"/>
          <ac:spMkLst>
            <pc:docMk/>
            <pc:sldMk cId="341431302" sldId="425"/>
            <ac:spMk id="11" creationId="{7BA9F991-803C-994E-2CAD-0F380EEC74C0}"/>
          </ac:spMkLst>
        </pc:spChg>
        <pc:spChg chg="add">
          <ac:chgData name="Mateos, Kristine" userId="S::kristine.mateos@tusd1.org::f4b45b3d-b249-483a-a4aa-700b11151b5d" providerId="AD" clId="Web-{6B994429-E0EB-023A-5C05-F11287800150}" dt="2025-04-07T17:12:46.364" v="77"/>
          <ac:spMkLst>
            <pc:docMk/>
            <pc:sldMk cId="341431302" sldId="425"/>
            <ac:spMk id="13" creationId="{A3B168A7-66FE-4359-9866-CBB841A729E6}"/>
          </ac:spMkLst>
        </pc:spChg>
        <pc:picChg chg="add">
          <ac:chgData name="Mateos, Kristine" userId="S::kristine.mateos@tusd1.org::f4b45b3d-b249-483a-a4aa-700b11151b5d" providerId="AD" clId="Web-{6B994429-E0EB-023A-5C05-F11287800150}" dt="2025-04-07T17:12:46.364" v="77"/>
          <ac:picMkLst>
            <pc:docMk/>
            <pc:sldMk cId="341431302" sldId="425"/>
            <ac:picMk id="14" creationId="{ED3D94C1-608E-89F1-57B0-81742D4194B0}"/>
          </ac:picMkLst>
        </pc:picChg>
        <pc:cxnChg chg="add">
          <ac:chgData name="Mateos, Kristine" userId="S::kristine.mateos@tusd1.org::f4b45b3d-b249-483a-a4aa-700b11151b5d" providerId="AD" clId="Web-{6B994429-E0EB-023A-5C05-F11287800150}" dt="2025-04-07T17:12:46.364" v="77"/>
          <ac:cxnSpMkLst>
            <pc:docMk/>
            <pc:sldMk cId="341431302" sldId="425"/>
            <ac:cxnSpMk id="12" creationId="{F0748755-DDBC-46D0-91EC-1212A8EE2B40}"/>
          </ac:cxnSpMkLst>
        </pc:cxnChg>
      </pc:sldChg>
      <pc:sldChg chg="addSp modSp new mod modClrScheme chgLayout">
        <pc:chgData name="Mateos, Kristine" userId="S::kristine.mateos@tusd1.org::f4b45b3d-b249-483a-a4aa-700b11151b5d" providerId="AD" clId="Web-{6B994429-E0EB-023A-5C05-F11287800150}" dt="2025-04-07T17:22:46.120" v="286" actId="20577"/>
        <pc:sldMkLst>
          <pc:docMk/>
          <pc:sldMk cId="2039702629" sldId="426"/>
        </pc:sldMkLst>
        <pc:spChg chg="mod ord">
          <ac:chgData name="Mateos, Kristine" userId="S::kristine.mateos@tusd1.org::f4b45b3d-b249-483a-a4aa-700b11151b5d" providerId="AD" clId="Web-{6B994429-E0EB-023A-5C05-F11287800150}" dt="2025-04-07T17:13:50.804" v="84" actId="20577"/>
          <ac:spMkLst>
            <pc:docMk/>
            <pc:sldMk cId="2039702629" sldId="426"/>
            <ac:spMk id="2" creationId="{0B3B7076-C864-0E98-6090-67DAD9B16BFD}"/>
          </ac:spMkLst>
        </pc:spChg>
        <pc:spChg chg="mod ord">
          <ac:chgData name="Mateos, Kristine" userId="S::kristine.mateos@tusd1.org::f4b45b3d-b249-483a-a4aa-700b11151b5d" providerId="AD" clId="Web-{6B994429-E0EB-023A-5C05-F11287800150}" dt="2025-04-07T17:22:46.120" v="286" actId="20577"/>
          <ac:spMkLst>
            <pc:docMk/>
            <pc:sldMk cId="2039702629" sldId="426"/>
            <ac:spMk id="3" creationId="{71AEB9C5-8FCD-EA18-D881-415A66A9E672}"/>
          </ac:spMkLst>
        </pc:spChg>
        <pc:spChg chg="mod ord">
          <ac:chgData name="Mateos, Kristine" userId="S::kristine.mateos@tusd1.org::f4b45b3d-b249-483a-a4aa-700b11151b5d" providerId="AD" clId="Web-{6B994429-E0EB-023A-5C05-F11287800150}" dt="2025-04-07T17:13:54.617" v="86" actId="20577"/>
          <ac:spMkLst>
            <pc:docMk/>
            <pc:sldMk cId="2039702629" sldId="426"/>
            <ac:spMk id="4" creationId="{9841EC58-A842-195D-DC96-B715C1FD9BD7}"/>
          </ac:spMkLst>
        </pc:spChg>
        <pc:spChg chg="add mod ord">
          <ac:chgData name="Mateos, Kristine" userId="S::kristine.mateos@tusd1.org::f4b45b3d-b249-483a-a4aa-700b11151b5d" providerId="AD" clId="Web-{6B994429-E0EB-023A-5C05-F11287800150}" dt="2025-04-07T17:14:00.617" v="88" actId="20577"/>
          <ac:spMkLst>
            <pc:docMk/>
            <pc:sldMk cId="2039702629" sldId="426"/>
            <ac:spMk id="5" creationId="{1F0852E1-0A86-D5BB-2832-71B5BA043628}"/>
          </ac:spMkLst>
        </pc:spChg>
        <pc:spChg chg="add mod ord">
          <ac:chgData name="Mateos, Kristine" userId="S::kristine.mateos@tusd1.org::f4b45b3d-b249-483a-a4aa-700b11151b5d" providerId="AD" clId="Web-{6B994429-E0EB-023A-5C05-F11287800150}" dt="2025-04-07T17:21:47.118" v="278" actId="20577"/>
          <ac:spMkLst>
            <pc:docMk/>
            <pc:sldMk cId="2039702629" sldId="426"/>
            <ac:spMk id="6" creationId="{EF577EA1-BEB6-069F-6F9B-B604568D767D}"/>
          </ac:spMkLst>
        </pc:spChg>
      </pc:sldChg>
    </pc:docChg>
  </pc:docChgLst>
  <pc:docChgLst>
    <pc:chgData name="Mateos, Kristine" userId="S::kristine.mateos@tusd1.org::f4b45b3d-b249-483a-a4aa-700b11151b5d" providerId="AD" clId="Web-{DB69EBEF-FCF2-0330-6B43-EF38DFAAB83B}"/>
    <pc:docChg chg="addSld delSld modSld">
      <pc:chgData name="Mateos, Kristine" userId="S::kristine.mateos@tusd1.org::f4b45b3d-b249-483a-a4aa-700b11151b5d" providerId="AD" clId="Web-{DB69EBEF-FCF2-0330-6B43-EF38DFAAB83B}" dt="2025-04-07T17:02:17.215" v="242" actId="20577"/>
      <pc:docMkLst>
        <pc:docMk/>
      </pc:docMkLst>
      <pc:sldChg chg="del">
        <pc:chgData name="Mateos, Kristine" userId="S::kristine.mateos@tusd1.org::f4b45b3d-b249-483a-a4aa-700b11151b5d" providerId="AD" clId="Web-{DB69EBEF-FCF2-0330-6B43-EF38DFAAB83B}" dt="2025-04-07T16:52:10.046" v="95"/>
        <pc:sldMkLst>
          <pc:docMk/>
          <pc:sldMk cId="3018627209" sldId="422"/>
        </pc:sldMkLst>
      </pc:sldChg>
      <pc:sldChg chg="addSp modSp new mod modClrScheme chgLayout">
        <pc:chgData name="Mateos, Kristine" userId="S::kristine.mateos@tusd1.org::f4b45b3d-b249-483a-a4aa-700b11151b5d" providerId="AD" clId="Web-{DB69EBEF-FCF2-0330-6B43-EF38DFAAB83B}" dt="2025-04-07T16:52:02.655" v="94" actId="20577"/>
        <pc:sldMkLst>
          <pc:docMk/>
          <pc:sldMk cId="3622854213" sldId="423"/>
        </pc:sldMkLst>
        <pc:spChg chg="mod ord">
          <ac:chgData name="Mateos, Kristine" userId="S::kristine.mateos@tusd1.org::f4b45b3d-b249-483a-a4aa-700b11151b5d" providerId="AD" clId="Web-{DB69EBEF-FCF2-0330-6B43-EF38DFAAB83B}" dt="2025-04-07T16:49:54.046" v="17" actId="20577"/>
          <ac:spMkLst>
            <pc:docMk/>
            <pc:sldMk cId="3622854213" sldId="423"/>
            <ac:spMk id="2" creationId="{3F330DC5-93A6-9BCE-6769-A1FCE3BF8105}"/>
          </ac:spMkLst>
        </pc:spChg>
        <pc:spChg chg="mod ord">
          <ac:chgData name="Mateos, Kristine" userId="S::kristine.mateos@tusd1.org::f4b45b3d-b249-483a-a4aa-700b11151b5d" providerId="AD" clId="Web-{DB69EBEF-FCF2-0330-6B43-EF38DFAAB83B}" dt="2025-04-07T16:50:01.249" v="20" actId="20577"/>
          <ac:spMkLst>
            <pc:docMk/>
            <pc:sldMk cId="3622854213" sldId="423"/>
            <ac:spMk id="3" creationId="{618FE852-9859-E2AC-37B4-DECD52F07BF3}"/>
          </ac:spMkLst>
        </pc:spChg>
        <pc:spChg chg="add mod ord">
          <ac:chgData name="Mateos, Kristine" userId="S::kristine.mateos@tusd1.org::f4b45b3d-b249-483a-a4aa-700b11151b5d" providerId="AD" clId="Web-{DB69EBEF-FCF2-0330-6B43-EF38DFAAB83B}" dt="2025-04-07T16:51:05.796" v="65" actId="20577"/>
          <ac:spMkLst>
            <pc:docMk/>
            <pc:sldMk cId="3622854213" sldId="423"/>
            <ac:spMk id="4" creationId="{BBC70EBE-BC40-317A-493E-888C52D9B4E3}"/>
          </ac:spMkLst>
        </pc:spChg>
        <pc:spChg chg="add mod ord">
          <ac:chgData name="Mateos, Kristine" userId="S::kristine.mateos@tusd1.org::f4b45b3d-b249-483a-a4aa-700b11151b5d" providerId="AD" clId="Web-{DB69EBEF-FCF2-0330-6B43-EF38DFAAB83B}" dt="2025-04-07T16:51:30.905" v="67" actId="20577"/>
          <ac:spMkLst>
            <pc:docMk/>
            <pc:sldMk cId="3622854213" sldId="423"/>
            <ac:spMk id="5" creationId="{600D5431-1B57-1EAD-7AAC-825B72514C46}"/>
          </ac:spMkLst>
        </pc:spChg>
        <pc:spChg chg="add mod ord">
          <ac:chgData name="Mateos, Kristine" userId="S::kristine.mateos@tusd1.org::f4b45b3d-b249-483a-a4aa-700b11151b5d" providerId="AD" clId="Web-{DB69EBEF-FCF2-0330-6B43-EF38DFAAB83B}" dt="2025-04-07T16:52:02.655" v="94" actId="20577"/>
          <ac:spMkLst>
            <pc:docMk/>
            <pc:sldMk cId="3622854213" sldId="423"/>
            <ac:spMk id="6" creationId="{CD3C9589-1A79-E3DE-0643-CF3305870DD5}"/>
          </ac:spMkLst>
        </pc:spChg>
      </pc:sldChg>
      <pc:sldChg chg="modSp new">
        <pc:chgData name="Mateos, Kristine" userId="S::kristine.mateos@tusd1.org::f4b45b3d-b249-483a-a4aa-700b11151b5d" providerId="AD" clId="Web-{DB69EBEF-FCF2-0330-6B43-EF38DFAAB83B}" dt="2025-04-07T17:02:17.215" v="242" actId="20577"/>
        <pc:sldMkLst>
          <pc:docMk/>
          <pc:sldMk cId="2440346387" sldId="424"/>
        </pc:sldMkLst>
        <pc:spChg chg="mod">
          <ac:chgData name="Mateos, Kristine" userId="S::kristine.mateos@tusd1.org::f4b45b3d-b249-483a-a4aa-700b11151b5d" providerId="AD" clId="Web-{DB69EBEF-FCF2-0330-6B43-EF38DFAAB83B}" dt="2025-04-07T16:55:58.685" v="125" actId="1076"/>
          <ac:spMkLst>
            <pc:docMk/>
            <pc:sldMk cId="2440346387" sldId="424"/>
            <ac:spMk id="2" creationId="{AFFE157E-1396-6536-41AF-0EB051DEF531}"/>
          </ac:spMkLst>
        </pc:spChg>
        <pc:spChg chg="mod">
          <ac:chgData name="Mateos, Kristine" userId="S::kristine.mateos@tusd1.org::f4b45b3d-b249-483a-a4aa-700b11151b5d" providerId="AD" clId="Web-{DB69EBEF-FCF2-0330-6B43-EF38DFAAB83B}" dt="2025-04-07T16:56:45.232" v="135" actId="20577"/>
          <ac:spMkLst>
            <pc:docMk/>
            <pc:sldMk cId="2440346387" sldId="424"/>
            <ac:spMk id="3" creationId="{D9DEA11D-FBEF-909B-EA76-9552EA7F7045}"/>
          </ac:spMkLst>
        </pc:spChg>
        <pc:spChg chg="mod">
          <ac:chgData name="Mateos, Kristine" userId="S::kristine.mateos@tusd1.org::f4b45b3d-b249-483a-a4aa-700b11151b5d" providerId="AD" clId="Web-{DB69EBEF-FCF2-0330-6B43-EF38DFAAB83B}" dt="2025-04-07T16:58:44.232" v="198" actId="20577"/>
          <ac:spMkLst>
            <pc:docMk/>
            <pc:sldMk cId="2440346387" sldId="424"/>
            <ac:spMk id="4" creationId="{B37D2D7F-7DB3-E10C-034E-716B5D851DD0}"/>
          </ac:spMkLst>
        </pc:spChg>
        <pc:spChg chg="mod">
          <ac:chgData name="Mateos, Kristine" userId="S::kristine.mateos@tusd1.org::f4b45b3d-b249-483a-a4aa-700b11151b5d" providerId="AD" clId="Web-{DB69EBEF-FCF2-0330-6B43-EF38DFAAB83B}" dt="2025-04-07T17:02:17.215" v="242" actId="20577"/>
          <ac:spMkLst>
            <pc:docMk/>
            <pc:sldMk cId="2440346387" sldId="424"/>
            <ac:spMk id="5" creationId="{7BAD1262-78F4-A162-C301-59435C7B92DA}"/>
          </ac:spMkLst>
        </pc:spChg>
        <pc:spChg chg="mod">
          <ac:chgData name="Mateos, Kristine" userId="S::kristine.mateos@tusd1.org::f4b45b3d-b249-483a-a4aa-700b11151b5d" providerId="AD" clId="Web-{DB69EBEF-FCF2-0330-6B43-EF38DFAAB83B}" dt="2025-04-07T17:02:04.184" v="241" actId="20577"/>
          <ac:spMkLst>
            <pc:docMk/>
            <pc:sldMk cId="2440346387" sldId="424"/>
            <ac:spMk id="6" creationId="{389751C2-7DF3-EDB2-1745-A2B48A4ED6EE}"/>
          </ac:spMkLst>
        </pc:spChg>
      </pc:sldChg>
    </pc:docChg>
  </pc:docChgLst>
  <pc:docChgLst>
    <pc:chgData name="Mateos, Kristine" userId="S::kristine.mateos@tusd1.org::f4b45b3d-b249-483a-a4aa-700b11151b5d" providerId="AD" clId="Web-{88B5C479-FE4F-C873-7CDC-4DCC40CAB966}"/>
    <pc:docChg chg="modSld">
      <pc:chgData name="Mateos, Kristine" userId="S::kristine.mateos@tusd1.org::f4b45b3d-b249-483a-a4aa-700b11151b5d" providerId="AD" clId="Web-{88B5C479-FE4F-C873-7CDC-4DCC40CAB966}" dt="2025-04-08T17:57:02.022" v="212" actId="20577"/>
      <pc:docMkLst>
        <pc:docMk/>
      </pc:docMkLst>
      <pc:sldChg chg="modSp">
        <pc:chgData name="Mateos, Kristine" userId="S::kristine.mateos@tusd1.org::f4b45b3d-b249-483a-a4aa-700b11151b5d" providerId="AD" clId="Web-{88B5C479-FE4F-C873-7CDC-4DCC40CAB966}" dt="2025-04-08T17:43:14.165" v="6" actId="20577"/>
        <pc:sldMkLst>
          <pc:docMk/>
          <pc:sldMk cId="1575779144" sldId="418"/>
        </pc:sldMkLst>
        <pc:spChg chg="mod">
          <ac:chgData name="Mateos, Kristine" userId="S::kristine.mateos@tusd1.org::f4b45b3d-b249-483a-a4aa-700b11151b5d" providerId="AD" clId="Web-{88B5C479-FE4F-C873-7CDC-4DCC40CAB966}" dt="2025-04-08T17:43:14.165" v="6" actId="20577"/>
          <ac:spMkLst>
            <pc:docMk/>
            <pc:sldMk cId="1575779144" sldId="418"/>
            <ac:spMk id="2" creationId="{49C7248D-AFFA-0C6A-2A69-C25AFA628C88}"/>
          </ac:spMkLst>
        </pc:spChg>
      </pc:sldChg>
      <pc:sldChg chg="modSp">
        <pc:chgData name="Mateos, Kristine" userId="S::kristine.mateos@tusd1.org::f4b45b3d-b249-483a-a4aa-700b11151b5d" providerId="AD" clId="Web-{88B5C479-FE4F-C873-7CDC-4DCC40CAB966}" dt="2025-04-08T17:57:02.022" v="212" actId="20577"/>
        <pc:sldMkLst>
          <pc:docMk/>
          <pc:sldMk cId="2440346387" sldId="424"/>
        </pc:sldMkLst>
        <pc:spChg chg="mod">
          <ac:chgData name="Mateos, Kristine" userId="S::kristine.mateos@tusd1.org::f4b45b3d-b249-483a-a4aa-700b11151b5d" providerId="AD" clId="Web-{88B5C479-FE4F-C873-7CDC-4DCC40CAB966}" dt="2025-04-08T17:54:46.132" v="186" actId="20577"/>
          <ac:spMkLst>
            <pc:docMk/>
            <pc:sldMk cId="2440346387" sldId="424"/>
            <ac:spMk id="4" creationId="{B37D2D7F-7DB3-E10C-034E-716B5D851DD0}"/>
          </ac:spMkLst>
        </pc:spChg>
        <pc:spChg chg="mod">
          <ac:chgData name="Mateos, Kristine" userId="S::kristine.mateos@tusd1.org::f4b45b3d-b249-483a-a4aa-700b11151b5d" providerId="AD" clId="Web-{88B5C479-FE4F-C873-7CDC-4DCC40CAB966}" dt="2025-04-08T17:57:02.022" v="212" actId="20577"/>
          <ac:spMkLst>
            <pc:docMk/>
            <pc:sldMk cId="2440346387" sldId="424"/>
            <ac:spMk id="6" creationId="{389751C2-7DF3-EDB2-1745-A2B48A4ED6EE}"/>
          </ac:spMkLst>
        </pc:spChg>
      </pc:sldChg>
    </pc:docChg>
  </pc:docChgLst>
  <pc:docChgLst>
    <pc:chgData name="Marks, Steven" userId="S::steven.marks@tusd1.org::3272cbca-378d-43a7-ab39-e054bf5212b6" providerId="AD" clId="Web-{54281A01-7EAA-4F2F-2EB5-30CFEE57941C}"/>
    <pc:docChg chg="modSld">
      <pc:chgData name="Marks, Steven" userId="S::steven.marks@tusd1.org::3272cbca-378d-43a7-ab39-e054bf5212b6" providerId="AD" clId="Web-{54281A01-7EAA-4F2F-2EB5-30CFEE57941C}" dt="2025-04-28T15:32:50.416" v="277" actId="20577"/>
      <pc:docMkLst>
        <pc:docMk/>
      </pc:docMkLst>
      <pc:sldChg chg="modSp">
        <pc:chgData name="Marks, Steven" userId="S::steven.marks@tusd1.org::3272cbca-378d-43a7-ab39-e054bf5212b6" providerId="AD" clId="Web-{54281A01-7EAA-4F2F-2EB5-30CFEE57941C}" dt="2025-04-28T15:29:59.131" v="168" actId="20577"/>
        <pc:sldMkLst>
          <pc:docMk/>
          <pc:sldMk cId="3694392961" sldId="428"/>
        </pc:sldMkLst>
        <pc:spChg chg="mod">
          <ac:chgData name="Marks, Steven" userId="S::steven.marks@tusd1.org::3272cbca-378d-43a7-ab39-e054bf5212b6" providerId="AD" clId="Web-{54281A01-7EAA-4F2F-2EB5-30CFEE57941C}" dt="2025-04-28T15:28:57.974" v="141" actId="14100"/>
          <ac:spMkLst>
            <pc:docMk/>
            <pc:sldMk cId="3694392961" sldId="428"/>
            <ac:spMk id="3" creationId="{A775B064-A3EF-FA2C-FD95-33079A2DA3E4}"/>
          </ac:spMkLst>
        </pc:spChg>
        <pc:spChg chg="mod">
          <ac:chgData name="Marks, Steven" userId="S::steven.marks@tusd1.org::3272cbca-378d-43a7-ab39-e054bf5212b6" providerId="AD" clId="Web-{54281A01-7EAA-4F2F-2EB5-30CFEE57941C}" dt="2025-04-28T15:28:42.317" v="138" actId="14100"/>
          <ac:spMkLst>
            <pc:docMk/>
            <pc:sldMk cId="3694392961" sldId="428"/>
            <ac:spMk id="4" creationId="{2731EAE1-965A-6A50-FAF4-CCD1E1F3616D}"/>
          </ac:spMkLst>
        </pc:spChg>
        <pc:spChg chg="mod">
          <ac:chgData name="Marks, Steven" userId="S::steven.marks@tusd1.org::3272cbca-378d-43a7-ab39-e054bf5212b6" providerId="AD" clId="Web-{54281A01-7EAA-4F2F-2EB5-30CFEE57941C}" dt="2025-04-28T15:28:52.895" v="140" actId="1076"/>
          <ac:spMkLst>
            <pc:docMk/>
            <pc:sldMk cId="3694392961" sldId="428"/>
            <ac:spMk id="5" creationId="{C92548C3-6F70-B42C-1E5E-0FF8DA5DE87A}"/>
          </ac:spMkLst>
        </pc:spChg>
        <pc:spChg chg="mod">
          <ac:chgData name="Marks, Steven" userId="S::steven.marks@tusd1.org::3272cbca-378d-43a7-ab39-e054bf5212b6" providerId="AD" clId="Web-{54281A01-7EAA-4F2F-2EB5-30CFEE57941C}" dt="2025-04-28T15:29:59.131" v="168" actId="20577"/>
          <ac:spMkLst>
            <pc:docMk/>
            <pc:sldMk cId="3694392961" sldId="428"/>
            <ac:spMk id="6" creationId="{127E9400-A75B-9972-7F59-E10D9348F455}"/>
          </ac:spMkLst>
        </pc:spChg>
      </pc:sldChg>
      <pc:sldChg chg="modSp">
        <pc:chgData name="Marks, Steven" userId="S::steven.marks@tusd1.org::3272cbca-378d-43a7-ab39-e054bf5212b6" providerId="AD" clId="Web-{54281A01-7EAA-4F2F-2EB5-30CFEE57941C}" dt="2025-04-28T15:32:50.416" v="277" actId="20577"/>
        <pc:sldMkLst>
          <pc:docMk/>
          <pc:sldMk cId="1706562476" sldId="430"/>
        </pc:sldMkLst>
        <pc:spChg chg="mod">
          <ac:chgData name="Marks, Steven" userId="S::steven.marks@tusd1.org::3272cbca-378d-43a7-ab39-e054bf5212b6" providerId="AD" clId="Web-{54281A01-7EAA-4F2F-2EB5-30CFEE57941C}" dt="2025-04-28T15:32:50.416" v="277" actId="20577"/>
          <ac:spMkLst>
            <pc:docMk/>
            <pc:sldMk cId="1706562476" sldId="430"/>
            <ac:spMk id="8" creationId="{3135BD16-8069-3FD9-614F-F1B1939A9F9E}"/>
          </ac:spMkLst>
        </pc:spChg>
      </pc:sldChg>
    </pc:docChg>
  </pc:docChgLst>
  <pc:docChgLst>
    <pc:chgData name="Mateos, Kristine" userId="S::kristine.mateos@tusd1.org::f4b45b3d-b249-483a-a4aa-700b11151b5d" providerId="AD" clId="Web-{088DC05F-41F8-C6BD-9340-7053083DE243}"/>
    <pc:docChg chg="addSld modSld">
      <pc:chgData name="Mateos, Kristine" userId="S::kristine.mateos@tusd1.org::f4b45b3d-b249-483a-a4aa-700b11151b5d" providerId="AD" clId="Web-{088DC05F-41F8-C6BD-9340-7053083DE243}" dt="2025-04-23T16:37:22.867" v="158" actId="20577"/>
      <pc:docMkLst>
        <pc:docMk/>
      </pc:docMkLst>
      <pc:sldChg chg="modSp">
        <pc:chgData name="Mateos, Kristine" userId="S::kristine.mateos@tusd1.org::f4b45b3d-b249-483a-a4aa-700b11151b5d" providerId="AD" clId="Web-{088DC05F-41F8-C6BD-9340-7053083DE243}" dt="2025-04-23T16:36:20.115" v="138" actId="20577"/>
        <pc:sldMkLst>
          <pc:docMk/>
          <pc:sldMk cId="2597140746" sldId="413"/>
        </pc:sldMkLst>
        <pc:spChg chg="mod">
          <ac:chgData name="Mateos, Kristine" userId="S::kristine.mateos@tusd1.org::f4b45b3d-b249-483a-a4aa-700b11151b5d" providerId="AD" clId="Web-{088DC05F-41F8-C6BD-9340-7053083DE243}" dt="2025-04-23T16:36:20.115" v="138" actId="20577"/>
          <ac:spMkLst>
            <pc:docMk/>
            <pc:sldMk cId="2597140746" sldId="413"/>
            <ac:spMk id="3" creationId="{4466F1E0-A237-5E50-8DBB-6B597D63C634}"/>
          </ac:spMkLst>
        </pc:spChg>
      </pc:sldChg>
      <pc:sldChg chg="addSp delSp modSp new mod setBg modClrScheme chgLayout">
        <pc:chgData name="Mateos, Kristine" userId="S::kristine.mateos@tusd1.org::f4b45b3d-b249-483a-a4aa-700b11151b5d" providerId="AD" clId="Web-{088DC05F-41F8-C6BD-9340-7053083DE243}" dt="2025-04-23T16:28:28.613" v="30"/>
        <pc:sldMkLst>
          <pc:docMk/>
          <pc:sldMk cId="1522284659" sldId="427"/>
        </pc:sldMkLst>
        <pc:spChg chg="mod ord">
          <ac:chgData name="Mateos, Kristine" userId="S::kristine.mateos@tusd1.org::f4b45b3d-b249-483a-a4aa-700b11151b5d" providerId="AD" clId="Web-{088DC05F-41F8-C6BD-9340-7053083DE243}" dt="2025-04-23T16:28:28.613" v="30"/>
          <ac:spMkLst>
            <pc:docMk/>
            <pc:sldMk cId="1522284659" sldId="427"/>
            <ac:spMk id="2" creationId="{B7FA6ACD-920F-9412-518D-5B61F8347EA0}"/>
          </ac:spMkLst>
        </pc:spChg>
        <pc:spChg chg="mod ord">
          <ac:chgData name="Mateos, Kristine" userId="S::kristine.mateos@tusd1.org::f4b45b3d-b249-483a-a4aa-700b11151b5d" providerId="AD" clId="Web-{088DC05F-41F8-C6BD-9340-7053083DE243}" dt="2025-04-23T16:28:28.613" v="30"/>
          <ac:spMkLst>
            <pc:docMk/>
            <pc:sldMk cId="1522284659" sldId="427"/>
            <ac:spMk id="3" creationId="{605B0BC4-AA7B-BBD0-5434-FD12AEAFC759}"/>
          </ac:spMkLst>
        </pc:spChg>
        <pc:spChg chg="add del mod ord">
          <ac:chgData name="Mateos, Kristine" userId="S::kristine.mateos@tusd1.org::f4b45b3d-b249-483a-a4aa-700b11151b5d" providerId="AD" clId="Web-{088DC05F-41F8-C6BD-9340-7053083DE243}" dt="2025-04-23T16:25:59.858" v="2"/>
          <ac:spMkLst>
            <pc:docMk/>
            <pc:sldMk cId="1522284659" sldId="427"/>
            <ac:spMk id="4" creationId="{C6242095-558B-C48C-30CF-DC4C29BECDF8}"/>
          </ac:spMkLst>
        </pc:spChg>
        <pc:spChg chg="add">
          <ac:chgData name="Mateos, Kristine" userId="S::kristine.mateos@tusd1.org::f4b45b3d-b249-483a-a4aa-700b11151b5d" providerId="AD" clId="Web-{088DC05F-41F8-C6BD-9340-7053083DE243}" dt="2025-04-23T16:28:28.613" v="30"/>
          <ac:spMkLst>
            <pc:docMk/>
            <pc:sldMk cId="1522284659" sldId="427"/>
            <ac:spMk id="12" creationId="{511C99DC-C3C5-4EBE-91DD-345109C3D6E0}"/>
          </ac:spMkLst>
        </pc:spChg>
        <pc:picChg chg="add mod ord">
          <ac:chgData name="Mateos, Kristine" userId="S::kristine.mateos@tusd1.org::f4b45b3d-b249-483a-a4aa-700b11151b5d" providerId="AD" clId="Web-{088DC05F-41F8-C6BD-9340-7053083DE243}" dt="2025-04-23T16:28:28.613" v="30"/>
          <ac:picMkLst>
            <pc:docMk/>
            <pc:sldMk cId="1522284659" sldId="427"/>
            <ac:picMk id="5" creationId="{B7CD5D7E-CDA5-8D40-4E99-2004D418F0A1}"/>
          </ac:picMkLst>
        </pc:picChg>
        <pc:cxnChg chg="add">
          <ac:chgData name="Mateos, Kristine" userId="S::kristine.mateos@tusd1.org::f4b45b3d-b249-483a-a4aa-700b11151b5d" providerId="AD" clId="Web-{088DC05F-41F8-C6BD-9340-7053083DE243}" dt="2025-04-23T16:28:28.613" v="30"/>
          <ac:cxnSpMkLst>
            <pc:docMk/>
            <pc:sldMk cId="1522284659" sldId="427"/>
            <ac:cxnSpMk id="10" creationId="{D8689CE0-64D2-447C-9C1F-872D111D8AC3}"/>
          </ac:cxnSpMkLst>
        </pc:cxnChg>
        <pc:cxnChg chg="add">
          <ac:chgData name="Mateos, Kristine" userId="S::kristine.mateos@tusd1.org::f4b45b3d-b249-483a-a4aa-700b11151b5d" providerId="AD" clId="Web-{088DC05F-41F8-C6BD-9340-7053083DE243}" dt="2025-04-23T16:28:28.613" v="30"/>
          <ac:cxnSpMkLst>
            <pc:docMk/>
            <pc:sldMk cId="1522284659" sldId="427"/>
            <ac:cxnSpMk id="14" creationId="{B0AA360F-DECB-4836-8FB6-22C4BC3FB02D}"/>
          </ac:cxnSpMkLst>
        </pc:cxnChg>
      </pc:sldChg>
      <pc:sldChg chg="addSp modSp new mod modClrScheme chgLayout">
        <pc:chgData name="Mateos, Kristine" userId="S::kristine.mateos@tusd1.org::f4b45b3d-b249-483a-a4aa-700b11151b5d" providerId="AD" clId="Web-{088DC05F-41F8-C6BD-9340-7053083DE243}" dt="2025-04-23T16:34:15.141" v="130" actId="20577"/>
        <pc:sldMkLst>
          <pc:docMk/>
          <pc:sldMk cId="3694392961" sldId="428"/>
        </pc:sldMkLst>
        <pc:spChg chg="mod ord">
          <ac:chgData name="Mateos, Kristine" userId="S::kristine.mateos@tusd1.org::f4b45b3d-b249-483a-a4aa-700b11151b5d" providerId="AD" clId="Web-{088DC05F-41F8-C6BD-9340-7053083DE243}" dt="2025-04-23T16:27:54.143" v="19" actId="20577"/>
          <ac:spMkLst>
            <pc:docMk/>
            <pc:sldMk cId="3694392961" sldId="428"/>
            <ac:spMk id="2" creationId="{4BCC07E6-76FF-33FD-9C24-286DAFF2B6E9}"/>
          </ac:spMkLst>
        </pc:spChg>
        <pc:spChg chg="mod ord">
          <ac:chgData name="Mateos, Kristine" userId="S::kristine.mateos@tusd1.org::f4b45b3d-b249-483a-a4aa-700b11151b5d" providerId="AD" clId="Web-{088DC05F-41F8-C6BD-9340-7053083DE243}" dt="2025-04-23T16:33:41.781" v="117" actId="20577"/>
          <ac:spMkLst>
            <pc:docMk/>
            <pc:sldMk cId="3694392961" sldId="428"/>
            <ac:spMk id="3" creationId="{A775B064-A3EF-FA2C-FD95-33079A2DA3E4}"/>
          </ac:spMkLst>
        </pc:spChg>
        <pc:spChg chg="mod ord">
          <ac:chgData name="Mateos, Kristine" userId="S::kristine.mateos@tusd1.org::f4b45b3d-b249-483a-a4aa-700b11151b5d" providerId="AD" clId="Web-{088DC05F-41F8-C6BD-9340-7053083DE243}" dt="2025-04-23T16:28:05.644" v="23" actId="20577"/>
          <ac:spMkLst>
            <pc:docMk/>
            <pc:sldMk cId="3694392961" sldId="428"/>
            <ac:spMk id="4" creationId="{2731EAE1-965A-6A50-FAF4-CCD1E1F3616D}"/>
          </ac:spMkLst>
        </pc:spChg>
        <pc:spChg chg="add mod ord">
          <ac:chgData name="Mateos, Kristine" userId="S::kristine.mateos@tusd1.org::f4b45b3d-b249-483a-a4aa-700b11151b5d" providerId="AD" clId="Web-{088DC05F-41F8-C6BD-9340-7053083DE243}" dt="2025-04-23T16:28:09.987" v="29" actId="20577"/>
          <ac:spMkLst>
            <pc:docMk/>
            <pc:sldMk cId="3694392961" sldId="428"/>
            <ac:spMk id="5" creationId="{C92548C3-6F70-B42C-1E5E-0FF8DA5DE87A}"/>
          </ac:spMkLst>
        </pc:spChg>
        <pc:spChg chg="add mod ord">
          <ac:chgData name="Mateos, Kristine" userId="S::kristine.mateos@tusd1.org::f4b45b3d-b249-483a-a4aa-700b11151b5d" providerId="AD" clId="Web-{088DC05F-41F8-C6BD-9340-7053083DE243}" dt="2025-04-23T16:34:15.141" v="130" actId="20577"/>
          <ac:spMkLst>
            <pc:docMk/>
            <pc:sldMk cId="3694392961" sldId="428"/>
            <ac:spMk id="6" creationId="{127E9400-A75B-9972-7F59-E10D9348F455}"/>
          </ac:spMkLst>
        </pc:spChg>
      </pc:sldChg>
      <pc:sldChg chg="addSp modSp new mod modClrScheme chgLayout">
        <pc:chgData name="Mateos, Kristine" userId="S::kristine.mateos@tusd1.org::f4b45b3d-b249-483a-a4aa-700b11151b5d" providerId="AD" clId="Web-{088DC05F-41F8-C6BD-9340-7053083DE243}" dt="2025-04-23T16:37:22.867" v="158" actId="20577"/>
        <pc:sldMkLst>
          <pc:docMk/>
          <pc:sldMk cId="3692512920" sldId="429"/>
        </pc:sldMkLst>
        <pc:spChg chg="mod ord">
          <ac:chgData name="Mateos, Kristine" userId="S::kristine.mateos@tusd1.org::f4b45b3d-b249-483a-a4aa-700b11151b5d" providerId="AD" clId="Web-{088DC05F-41F8-C6BD-9340-7053083DE243}" dt="2025-04-23T16:37:12.351" v="151" actId="20577"/>
          <ac:spMkLst>
            <pc:docMk/>
            <pc:sldMk cId="3692512920" sldId="429"/>
            <ac:spMk id="2" creationId="{A114BDCE-E8F2-20F5-2FD0-55501934B59A}"/>
          </ac:spMkLst>
        </pc:spChg>
        <pc:spChg chg="mod ord">
          <ac:chgData name="Mateos, Kristine" userId="S::kristine.mateos@tusd1.org::f4b45b3d-b249-483a-a4aa-700b11151b5d" providerId="AD" clId="Web-{088DC05F-41F8-C6BD-9340-7053083DE243}" dt="2025-04-23T16:37:17.773" v="155" actId="20577"/>
          <ac:spMkLst>
            <pc:docMk/>
            <pc:sldMk cId="3692512920" sldId="429"/>
            <ac:spMk id="3" creationId="{D1989BB1-404F-3031-E0A2-F2AA719A58E9}"/>
          </ac:spMkLst>
        </pc:spChg>
        <pc:spChg chg="add mod ord">
          <ac:chgData name="Mateos, Kristine" userId="S::kristine.mateos@tusd1.org::f4b45b3d-b249-483a-a4aa-700b11151b5d" providerId="AD" clId="Web-{088DC05F-41F8-C6BD-9340-7053083DE243}" dt="2025-04-23T16:37:03.663" v="140"/>
          <ac:spMkLst>
            <pc:docMk/>
            <pc:sldMk cId="3692512920" sldId="429"/>
            <ac:spMk id="4" creationId="{46E59301-CB4A-6EEA-0E55-4D565B91BD98}"/>
          </ac:spMkLst>
        </pc:spChg>
        <pc:spChg chg="add mod ord">
          <ac:chgData name="Mateos, Kristine" userId="S::kristine.mateos@tusd1.org::f4b45b3d-b249-483a-a4aa-700b11151b5d" providerId="AD" clId="Web-{088DC05F-41F8-C6BD-9340-7053083DE243}" dt="2025-04-23T16:37:22.867" v="158" actId="20577"/>
          <ac:spMkLst>
            <pc:docMk/>
            <pc:sldMk cId="3692512920" sldId="429"/>
            <ac:spMk id="5" creationId="{7DF39366-6943-25CC-6B25-F4A492F74A5B}"/>
          </ac:spMkLst>
        </pc:spChg>
        <pc:spChg chg="add mod ord">
          <ac:chgData name="Mateos, Kristine" userId="S::kristine.mateos@tusd1.org::f4b45b3d-b249-483a-a4aa-700b11151b5d" providerId="AD" clId="Web-{088DC05F-41F8-C6BD-9340-7053083DE243}" dt="2025-04-23T16:37:03.663" v="140"/>
          <ac:spMkLst>
            <pc:docMk/>
            <pc:sldMk cId="3692512920" sldId="429"/>
            <ac:spMk id="6" creationId="{4C9F0DB4-CFFF-26A9-A416-9D288B5D6B1B}"/>
          </ac:spMkLst>
        </pc:spChg>
      </pc:sldChg>
    </pc:docChg>
  </pc:docChgLst>
  <pc:docChgLst>
    <pc:chgData name="Mateos, Kristine" userId="S::kristine.mateos@tusd1.org::f4b45b3d-b249-483a-a4aa-700b11151b5d" providerId="AD" clId="Web-{CEF9AC1C-20A6-E11B-7B91-D92171D2ABCB}"/>
    <pc:docChg chg="modSld">
      <pc:chgData name="Mateos, Kristine" userId="S::kristine.mateos@tusd1.org::f4b45b3d-b249-483a-a4aa-700b11151b5d" providerId="AD" clId="Web-{CEF9AC1C-20A6-E11B-7B91-D92171D2ABCB}" dt="2025-04-08T17:36:27.453" v="20" actId="20577"/>
      <pc:docMkLst>
        <pc:docMk/>
      </pc:docMkLst>
      <pc:sldChg chg="modSp">
        <pc:chgData name="Mateos, Kristine" userId="S::kristine.mateos@tusd1.org::f4b45b3d-b249-483a-a4aa-700b11151b5d" providerId="AD" clId="Web-{CEF9AC1C-20A6-E11B-7B91-D92171D2ABCB}" dt="2025-04-08T17:36:27.453" v="20" actId="20577"/>
        <pc:sldMkLst>
          <pc:docMk/>
          <pc:sldMk cId="2440346387" sldId="424"/>
        </pc:sldMkLst>
        <pc:spChg chg="mod">
          <ac:chgData name="Mateos, Kristine" userId="S::kristine.mateos@tusd1.org::f4b45b3d-b249-483a-a4aa-700b11151b5d" providerId="AD" clId="Web-{CEF9AC1C-20A6-E11B-7B91-D92171D2ABCB}" dt="2025-04-08T17:36:27.453" v="20" actId="20577"/>
          <ac:spMkLst>
            <pc:docMk/>
            <pc:sldMk cId="2440346387" sldId="424"/>
            <ac:spMk id="6" creationId="{389751C2-7DF3-EDB2-1745-A2B48A4ED6EE}"/>
          </ac:spMkLst>
        </pc:spChg>
      </pc:sldChg>
    </pc:docChg>
  </pc:docChgLst>
  <pc:docChgLst>
    <pc:chgData name="Mateos, Kristine" userId="S::kristine.mateos@tusd1.org::f4b45b3d-b249-483a-a4aa-700b11151b5d" providerId="AD" clId="Web-{689BCEFD-52A9-EC24-DBAC-E69FCA63A19E}"/>
    <pc:docChg chg="addSld modSld">
      <pc:chgData name="Mateos, Kristine" userId="S::kristine.mateos@tusd1.org::f4b45b3d-b249-483a-a4aa-700b11151b5d" providerId="AD" clId="Web-{689BCEFD-52A9-EC24-DBAC-E69FCA63A19E}" dt="2025-04-25T19:24:06.921" v="147" actId="20577"/>
      <pc:docMkLst>
        <pc:docMk/>
      </pc:docMkLst>
      <pc:sldChg chg="modSp">
        <pc:chgData name="Mateos, Kristine" userId="S::kristine.mateos@tusd1.org::f4b45b3d-b249-483a-a4aa-700b11151b5d" providerId="AD" clId="Web-{689BCEFD-52A9-EC24-DBAC-E69FCA63A19E}" dt="2025-04-25T19:24:06.921" v="147" actId="20577"/>
        <pc:sldMkLst>
          <pc:docMk/>
          <pc:sldMk cId="3694392961" sldId="428"/>
        </pc:sldMkLst>
        <pc:spChg chg="mod">
          <ac:chgData name="Mateos, Kristine" userId="S::kristine.mateos@tusd1.org::f4b45b3d-b249-483a-a4aa-700b11151b5d" providerId="AD" clId="Web-{689BCEFD-52A9-EC24-DBAC-E69FCA63A19E}" dt="2025-04-25T19:19:26.601" v="78" actId="20577"/>
          <ac:spMkLst>
            <pc:docMk/>
            <pc:sldMk cId="3694392961" sldId="428"/>
            <ac:spMk id="3" creationId="{A775B064-A3EF-FA2C-FD95-33079A2DA3E4}"/>
          </ac:spMkLst>
        </pc:spChg>
        <pc:spChg chg="mod">
          <ac:chgData name="Mateos, Kristine" userId="S::kristine.mateos@tusd1.org::f4b45b3d-b249-483a-a4aa-700b11151b5d" providerId="AD" clId="Web-{689BCEFD-52A9-EC24-DBAC-E69FCA63A19E}" dt="2025-04-25T19:24:06.921" v="147" actId="20577"/>
          <ac:spMkLst>
            <pc:docMk/>
            <pc:sldMk cId="3694392961" sldId="428"/>
            <ac:spMk id="6" creationId="{127E9400-A75B-9972-7F59-E10D9348F455}"/>
          </ac:spMkLst>
        </pc:spChg>
      </pc:sldChg>
      <pc:sldChg chg="addSp delSp modSp new mod setBg modClrScheme chgLayout">
        <pc:chgData name="Mateos, Kristine" userId="S::kristine.mateos@tusd1.org::f4b45b3d-b249-483a-a4aa-700b11151b5d" providerId="AD" clId="Web-{689BCEFD-52A9-EC24-DBAC-E69FCA63A19E}" dt="2025-04-25T19:23:02.045" v="131"/>
        <pc:sldMkLst>
          <pc:docMk/>
          <pc:sldMk cId="1706562476" sldId="430"/>
        </pc:sldMkLst>
        <pc:spChg chg="del">
          <ac:chgData name="Mateos, Kristine" userId="S::kristine.mateos@tusd1.org::f4b45b3d-b249-483a-a4aa-700b11151b5d" providerId="AD" clId="Web-{689BCEFD-52A9-EC24-DBAC-E69FCA63A19E}" dt="2025-04-25T19:15:24.375" v="1"/>
          <ac:spMkLst>
            <pc:docMk/>
            <pc:sldMk cId="1706562476" sldId="430"/>
            <ac:spMk id="2" creationId="{2B511C29-F034-B817-3531-89CE9BCA3B89}"/>
          </ac:spMkLst>
        </pc:spChg>
        <pc:spChg chg="del">
          <ac:chgData name="Mateos, Kristine" userId="S::kristine.mateos@tusd1.org::f4b45b3d-b249-483a-a4aa-700b11151b5d" providerId="AD" clId="Web-{689BCEFD-52A9-EC24-DBAC-E69FCA63A19E}" dt="2025-04-25T19:15:24.375" v="1"/>
          <ac:spMkLst>
            <pc:docMk/>
            <pc:sldMk cId="1706562476" sldId="430"/>
            <ac:spMk id="3" creationId="{93F29892-C576-9ED5-6DC6-361BB80D8A3D}"/>
          </ac:spMkLst>
        </pc:spChg>
        <pc:spChg chg="del">
          <ac:chgData name="Mateos, Kristine" userId="S::kristine.mateos@tusd1.org::f4b45b3d-b249-483a-a4aa-700b11151b5d" providerId="AD" clId="Web-{689BCEFD-52A9-EC24-DBAC-E69FCA63A19E}" dt="2025-04-25T19:15:24.375" v="1"/>
          <ac:spMkLst>
            <pc:docMk/>
            <pc:sldMk cId="1706562476" sldId="430"/>
            <ac:spMk id="4" creationId="{07A53710-397A-121A-62FA-82741F896B59}"/>
          </ac:spMkLst>
        </pc:spChg>
        <pc:spChg chg="del">
          <ac:chgData name="Mateos, Kristine" userId="S::kristine.mateos@tusd1.org::f4b45b3d-b249-483a-a4aa-700b11151b5d" providerId="AD" clId="Web-{689BCEFD-52A9-EC24-DBAC-E69FCA63A19E}" dt="2025-04-25T19:15:24.375" v="1"/>
          <ac:spMkLst>
            <pc:docMk/>
            <pc:sldMk cId="1706562476" sldId="430"/>
            <ac:spMk id="5" creationId="{80CC27F5-5A89-4891-9216-78EE72A0170E}"/>
          </ac:spMkLst>
        </pc:spChg>
        <pc:spChg chg="del">
          <ac:chgData name="Mateos, Kristine" userId="S::kristine.mateos@tusd1.org::f4b45b3d-b249-483a-a4aa-700b11151b5d" providerId="AD" clId="Web-{689BCEFD-52A9-EC24-DBAC-E69FCA63A19E}" dt="2025-04-25T19:15:24.375" v="1"/>
          <ac:spMkLst>
            <pc:docMk/>
            <pc:sldMk cId="1706562476" sldId="430"/>
            <ac:spMk id="6" creationId="{647B6CD3-2702-B560-EACB-BAB4CD73AB13}"/>
          </ac:spMkLst>
        </pc:spChg>
        <pc:spChg chg="add mod ord">
          <ac:chgData name="Mateos, Kristine" userId="S::kristine.mateos@tusd1.org::f4b45b3d-b249-483a-a4aa-700b11151b5d" providerId="AD" clId="Web-{689BCEFD-52A9-EC24-DBAC-E69FCA63A19E}" dt="2025-04-25T19:23:02.045" v="131"/>
          <ac:spMkLst>
            <pc:docMk/>
            <pc:sldMk cId="1706562476" sldId="430"/>
            <ac:spMk id="8" creationId="{3135BD16-8069-3FD9-614F-F1B1939A9F9E}"/>
          </ac:spMkLst>
        </pc:spChg>
        <pc:spChg chg="add del mod ord">
          <ac:chgData name="Mateos, Kristine" userId="S::kristine.mateos@tusd1.org::f4b45b3d-b249-483a-a4aa-700b11151b5d" providerId="AD" clId="Web-{689BCEFD-52A9-EC24-DBAC-E69FCA63A19E}" dt="2025-04-25T19:21:37.870" v="110"/>
          <ac:spMkLst>
            <pc:docMk/>
            <pc:sldMk cId="1706562476" sldId="430"/>
            <ac:spMk id="9" creationId="{C62CCB45-18D2-0D20-279A-53A0C6A0679D}"/>
          </ac:spMkLst>
        </pc:spChg>
        <pc:spChg chg="add">
          <ac:chgData name="Mateos, Kristine" userId="S::kristine.mateos@tusd1.org::f4b45b3d-b249-483a-a4aa-700b11151b5d" providerId="AD" clId="Web-{689BCEFD-52A9-EC24-DBAC-E69FCA63A19E}" dt="2025-04-25T19:23:02.045" v="131"/>
          <ac:spMkLst>
            <pc:docMk/>
            <pc:sldMk cId="1706562476" sldId="430"/>
            <ac:spMk id="17" creationId="{511C99DC-C3C5-4EBE-91DD-345109C3D6E0}"/>
          </ac:spMkLst>
        </pc:spChg>
        <pc:picChg chg="add del mod">
          <ac:chgData name="Mateos, Kristine" userId="S::kristine.mateos@tusd1.org::f4b45b3d-b249-483a-a4aa-700b11151b5d" providerId="AD" clId="Web-{689BCEFD-52A9-EC24-DBAC-E69FCA63A19E}" dt="2025-04-25T19:21:34.573" v="109"/>
          <ac:picMkLst>
            <pc:docMk/>
            <pc:sldMk cId="1706562476" sldId="430"/>
            <ac:picMk id="7" creationId="{DB5D980D-F02B-4EB6-A952-B9656676EFFD}"/>
          </ac:picMkLst>
        </pc:picChg>
        <pc:picChg chg="add mod ord">
          <ac:chgData name="Mateos, Kristine" userId="S::kristine.mateos@tusd1.org::f4b45b3d-b249-483a-a4aa-700b11151b5d" providerId="AD" clId="Web-{689BCEFD-52A9-EC24-DBAC-E69FCA63A19E}" dt="2025-04-25T19:23:02.045" v="131"/>
          <ac:picMkLst>
            <pc:docMk/>
            <pc:sldMk cId="1706562476" sldId="430"/>
            <ac:picMk id="10" creationId="{D31D4003-6C97-04A8-FDB9-AD05B5EC0538}"/>
          </ac:picMkLst>
        </pc:picChg>
        <pc:cxnChg chg="add">
          <ac:chgData name="Mateos, Kristine" userId="S::kristine.mateos@tusd1.org::f4b45b3d-b249-483a-a4aa-700b11151b5d" providerId="AD" clId="Web-{689BCEFD-52A9-EC24-DBAC-E69FCA63A19E}" dt="2025-04-25T19:23:02.045" v="131"/>
          <ac:cxnSpMkLst>
            <pc:docMk/>
            <pc:sldMk cId="1706562476" sldId="430"/>
            <ac:cxnSpMk id="15" creationId="{D8689CE0-64D2-447C-9C1F-872D111D8AC3}"/>
          </ac:cxnSpMkLst>
        </pc:cxnChg>
        <pc:cxnChg chg="add">
          <ac:chgData name="Mateos, Kristine" userId="S::kristine.mateos@tusd1.org::f4b45b3d-b249-483a-a4aa-700b11151b5d" providerId="AD" clId="Web-{689BCEFD-52A9-EC24-DBAC-E69FCA63A19E}" dt="2025-04-25T19:23:02.045" v="131"/>
          <ac:cxnSpMkLst>
            <pc:docMk/>
            <pc:sldMk cId="1706562476" sldId="430"/>
            <ac:cxnSpMk id="19" creationId="{B0AA360F-DECB-4836-8FB6-22C4BC3FB02D}"/>
          </ac:cxnSpMkLst>
        </pc:cxnChg>
      </pc:sldChg>
    </pc:docChg>
  </pc:docChgLst>
  <pc:docChgLst>
    <pc:chgData name="Mateos, Kristine" userId="S::kristine.mateos@tusd1.org::f4b45b3d-b249-483a-a4aa-700b11151b5d" providerId="AD" clId="Web-{3E741E70-9B5A-1618-CCEA-25B6772BBDA0}"/>
    <pc:docChg chg="modSld addMainMaster delMainMaster">
      <pc:chgData name="Mateos, Kristine" userId="S::kristine.mateos@tusd1.org::f4b45b3d-b249-483a-a4aa-700b11151b5d" providerId="AD" clId="Web-{3E741E70-9B5A-1618-CCEA-25B6772BBDA0}" dt="2024-09-13T21:10:05.792" v="20"/>
      <pc:docMkLst>
        <pc:docMk/>
      </pc:docMkLst>
      <pc:sldChg chg="addSp delSp modSp mod setBg modClrScheme setClrOvrMap chgLayout">
        <pc:chgData name="Mateos, Kristine" userId="S::kristine.mateos@tusd1.org::f4b45b3d-b249-483a-a4aa-700b11151b5d" providerId="AD" clId="Web-{3E741E70-9B5A-1618-CCEA-25B6772BBDA0}" dt="2024-09-13T21:10:05.792" v="20"/>
        <pc:sldMkLst>
          <pc:docMk/>
          <pc:sldMk cId="109857222" sldId="256"/>
        </pc:sldMkLst>
        <pc:spChg chg="mod">
          <ac:chgData name="Mateos, Kristine" userId="S::kristine.mateos@tusd1.org::f4b45b3d-b249-483a-a4aa-700b11151b5d" providerId="AD" clId="Web-{3E741E70-9B5A-1618-CCEA-25B6772BBDA0}" dt="2024-09-13T21:10:05.792" v="20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Mateos, Kristine" userId="S::kristine.mateos@tusd1.org::f4b45b3d-b249-483a-a4aa-700b11151b5d" providerId="AD" clId="Web-{3E741E70-9B5A-1618-CCEA-25B6772BBDA0}" dt="2024-09-13T21:10:05.792" v="20"/>
          <ac:spMkLst>
            <pc:docMk/>
            <pc:sldMk cId="109857222" sldId="256"/>
            <ac:spMk id="3" creationId="{00000000-0000-0000-0000-000000000000}"/>
          </ac:spMkLst>
        </pc:spChg>
        <pc:spChg chg="add">
          <ac:chgData name="Mateos, Kristine" userId="S::kristine.mateos@tusd1.org::f4b45b3d-b249-483a-a4aa-700b11151b5d" providerId="AD" clId="Web-{3E741E70-9B5A-1618-CCEA-25B6772BBDA0}" dt="2024-09-13T21:10:05.792" v="20"/>
          <ac:spMkLst>
            <pc:docMk/>
            <pc:sldMk cId="109857222" sldId="256"/>
            <ac:spMk id="18" creationId="{26B4480E-B7FF-4481-890E-043A69AE6FE2}"/>
          </ac:spMkLst>
        </pc:spChg>
        <pc:spChg chg="add">
          <ac:chgData name="Mateos, Kristine" userId="S::kristine.mateos@tusd1.org::f4b45b3d-b249-483a-a4aa-700b11151b5d" providerId="AD" clId="Web-{3E741E70-9B5A-1618-CCEA-25B6772BBDA0}" dt="2024-09-13T21:10:05.792" v="20"/>
          <ac:spMkLst>
            <pc:docMk/>
            <pc:sldMk cId="109857222" sldId="256"/>
            <ac:spMk id="20" creationId="{64C13BAB-7C00-4D21-A857-E3D41C0A2A66}"/>
          </ac:spMkLst>
        </pc:spChg>
        <pc:spChg chg="add">
          <ac:chgData name="Mateos, Kristine" userId="S::kristine.mateos@tusd1.org::f4b45b3d-b249-483a-a4aa-700b11151b5d" providerId="AD" clId="Web-{3E741E70-9B5A-1618-CCEA-25B6772BBDA0}" dt="2024-09-13T21:10:05.792" v="20"/>
          <ac:spMkLst>
            <pc:docMk/>
            <pc:sldMk cId="109857222" sldId="256"/>
            <ac:spMk id="22" creationId="{1F1FF39A-AC3C-4066-9D4C-519AA22812EA}"/>
          </ac:spMkLst>
        </pc:spChg>
        <pc:picChg chg="add mod ord">
          <ac:chgData name="Mateos, Kristine" userId="S::kristine.mateos@tusd1.org::f4b45b3d-b249-483a-a4aa-700b11151b5d" providerId="AD" clId="Web-{3E741E70-9B5A-1618-CCEA-25B6772BBDA0}" dt="2024-09-13T21:10:05.792" v="20"/>
          <ac:picMkLst>
            <pc:docMk/>
            <pc:sldMk cId="109857222" sldId="256"/>
            <ac:picMk id="4" creationId="{DD4D9F2E-6DEA-845A-F5DE-F1255451E767}"/>
          </ac:picMkLst>
        </pc:picChg>
      </pc:sldChg>
      <pc:sldMasterChg chg="del delSldLayout">
        <pc:chgData name="Mateos, Kristine" userId="S::kristine.mateos@tusd1.org::f4b45b3d-b249-483a-a4aa-700b11151b5d" providerId="AD" clId="Web-{3E741E70-9B5A-1618-CCEA-25B6772BBDA0}" dt="2024-09-13T21:10:05.792" v="20"/>
        <pc:sldMasterMkLst>
          <pc:docMk/>
          <pc:sldMasterMk cId="2460954070" sldId="2147483660"/>
        </pc:sldMasterMkLst>
        <pc:sldLayoutChg chg="del">
          <pc:chgData name="Mateos, Kristine" userId="S::kristine.mateos@tusd1.org::f4b45b3d-b249-483a-a4aa-700b11151b5d" providerId="AD" clId="Web-{3E741E70-9B5A-1618-CCEA-25B6772BBDA0}" dt="2024-09-13T21:10:05.792" v="20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Mateos, Kristine" userId="S::kristine.mateos@tusd1.org::f4b45b3d-b249-483a-a4aa-700b11151b5d" providerId="AD" clId="Web-{3E741E70-9B5A-1618-CCEA-25B6772BBDA0}" dt="2024-09-13T21:10:05.792" v="20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Mateos, Kristine" userId="S::kristine.mateos@tusd1.org::f4b45b3d-b249-483a-a4aa-700b11151b5d" providerId="AD" clId="Web-{3E741E70-9B5A-1618-CCEA-25B6772BBDA0}" dt="2024-09-13T21:10:05.792" v="20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Mateos, Kristine" userId="S::kristine.mateos@tusd1.org::f4b45b3d-b249-483a-a4aa-700b11151b5d" providerId="AD" clId="Web-{3E741E70-9B5A-1618-CCEA-25B6772BBDA0}" dt="2024-09-13T21:10:05.792" v="20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Mateos, Kristine" userId="S::kristine.mateos@tusd1.org::f4b45b3d-b249-483a-a4aa-700b11151b5d" providerId="AD" clId="Web-{3E741E70-9B5A-1618-CCEA-25B6772BBDA0}" dt="2024-09-13T21:10:05.792" v="20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Mateos, Kristine" userId="S::kristine.mateos@tusd1.org::f4b45b3d-b249-483a-a4aa-700b11151b5d" providerId="AD" clId="Web-{3E741E70-9B5A-1618-CCEA-25B6772BBDA0}" dt="2024-09-13T21:10:05.792" v="20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Mateos, Kristine" userId="S::kristine.mateos@tusd1.org::f4b45b3d-b249-483a-a4aa-700b11151b5d" providerId="AD" clId="Web-{3E741E70-9B5A-1618-CCEA-25B6772BBDA0}" dt="2024-09-13T21:10:05.792" v="20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Mateos, Kristine" userId="S::kristine.mateos@tusd1.org::f4b45b3d-b249-483a-a4aa-700b11151b5d" providerId="AD" clId="Web-{3E741E70-9B5A-1618-CCEA-25B6772BBDA0}" dt="2024-09-13T21:10:05.792" v="20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Mateos, Kristine" userId="S::kristine.mateos@tusd1.org::f4b45b3d-b249-483a-a4aa-700b11151b5d" providerId="AD" clId="Web-{3E741E70-9B5A-1618-CCEA-25B6772BBDA0}" dt="2024-09-13T21:10:05.792" v="20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Mateos, Kristine" userId="S::kristine.mateos@tusd1.org::f4b45b3d-b249-483a-a4aa-700b11151b5d" providerId="AD" clId="Web-{3E741E70-9B5A-1618-CCEA-25B6772BBDA0}" dt="2024-09-13T21:10:05.792" v="20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Mateos, Kristine" userId="S::kristine.mateos@tusd1.org::f4b45b3d-b249-483a-a4aa-700b11151b5d" providerId="AD" clId="Web-{3E741E70-9B5A-1618-CCEA-25B6772BBDA0}" dt="2024-09-13T21:10:05.792" v="20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replId addSldLayout">
        <pc:chgData name="Mateos, Kristine" userId="S::kristine.mateos@tusd1.org::f4b45b3d-b249-483a-a4aa-700b11151b5d" providerId="AD" clId="Web-{3E741E70-9B5A-1618-CCEA-25B6772BBDA0}" dt="2024-09-13T21:10:05.792" v="20"/>
        <pc:sldMasterMkLst>
          <pc:docMk/>
          <pc:sldMasterMk cId="3909878931" sldId="2147483672"/>
        </pc:sldMasterMkLst>
        <pc:sldLayoutChg chg="add">
          <pc:chgData name="Mateos, Kristine" userId="S::kristine.mateos@tusd1.org::f4b45b3d-b249-483a-a4aa-700b11151b5d" providerId="AD" clId="Web-{3E741E70-9B5A-1618-CCEA-25B6772BBDA0}" dt="2024-09-13T21:10:05.792" v="20"/>
          <pc:sldLayoutMkLst>
            <pc:docMk/>
            <pc:sldMasterMk cId="3909878931" sldId="2147483672"/>
            <pc:sldLayoutMk cId="511658168" sldId="2147483673"/>
          </pc:sldLayoutMkLst>
        </pc:sldLayoutChg>
        <pc:sldLayoutChg chg="add replId">
          <pc:chgData name="Mateos, Kristine" userId="S::kristine.mateos@tusd1.org::f4b45b3d-b249-483a-a4aa-700b11151b5d" providerId="AD" clId="Web-{3E741E70-9B5A-1618-CCEA-25B6772BBDA0}" dt="2024-09-13T21:10:05.792" v="20"/>
          <pc:sldLayoutMkLst>
            <pc:docMk/>
            <pc:sldMasterMk cId="3909878931" sldId="2147483672"/>
            <pc:sldLayoutMk cId="1804033353" sldId="2147483674"/>
          </pc:sldLayoutMkLst>
        </pc:sldLayoutChg>
        <pc:sldLayoutChg chg="add replId">
          <pc:chgData name="Mateos, Kristine" userId="S::kristine.mateos@tusd1.org::f4b45b3d-b249-483a-a4aa-700b11151b5d" providerId="AD" clId="Web-{3E741E70-9B5A-1618-CCEA-25B6772BBDA0}" dt="2024-09-13T21:10:05.792" v="20"/>
          <pc:sldLayoutMkLst>
            <pc:docMk/>
            <pc:sldMasterMk cId="3909878931" sldId="2147483672"/>
            <pc:sldLayoutMk cId="2340614122" sldId="2147483675"/>
          </pc:sldLayoutMkLst>
        </pc:sldLayoutChg>
        <pc:sldLayoutChg chg="add replId">
          <pc:chgData name="Mateos, Kristine" userId="S::kristine.mateos@tusd1.org::f4b45b3d-b249-483a-a4aa-700b11151b5d" providerId="AD" clId="Web-{3E741E70-9B5A-1618-CCEA-25B6772BBDA0}" dt="2024-09-13T21:10:05.792" v="20"/>
          <pc:sldLayoutMkLst>
            <pc:docMk/>
            <pc:sldMasterMk cId="3909878931" sldId="2147483672"/>
            <pc:sldLayoutMk cId="3978555718" sldId="2147483676"/>
          </pc:sldLayoutMkLst>
        </pc:sldLayoutChg>
        <pc:sldLayoutChg chg="add replId">
          <pc:chgData name="Mateos, Kristine" userId="S::kristine.mateos@tusd1.org::f4b45b3d-b249-483a-a4aa-700b11151b5d" providerId="AD" clId="Web-{3E741E70-9B5A-1618-CCEA-25B6772BBDA0}" dt="2024-09-13T21:10:05.792" v="20"/>
          <pc:sldLayoutMkLst>
            <pc:docMk/>
            <pc:sldMasterMk cId="3909878931" sldId="2147483672"/>
            <pc:sldLayoutMk cId="2351383631" sldId="2147483677"/>
          </pc:sldLayoutMkLst>
        </pc:sldLayoutChg>
        <pc:sldLayoutChg chg="add replId">
          <pc:chgData name="Mateos, Kristine" userId="S::kristine.mateos@tusd1.org::f4b45b3d-b249-483a-a4aa-700b11151b5d" providerId="AD" clId="Web-{3E741E70-9B5A-1618-CCEA-25B6772BBDA0}" dt="2024-09-13T21:10:05.792" v="20"/>
          <pc:sldLayoutMkLst>
            <pc:docMk/>
            <pc:sldMasterMk cId="3909878931" sldId="2147483672"/>
            <pc:sldLayoutMk cId="3325062495" sldId="2147483678"/>
          </pc:sldLayoutMkLst>
        </pc:sldLayoutChg>
        <pc:sldLayoutChg chg="add replId">
          <pc:chgData name="Mateos, Kristine" userId="S::kristine.mateos@tusd1.org::f4b45b3d-b249-483a-a4aa-700b11151b5d" providerId="AD" clId="Web-{3E741E70-9B5A-1618-CCEA-25B6772BBDA0}" dt="2024-09-13T21:10:05.792" v="20"/>
          <pc:sldLayoutMkLst>
            <pc:docMk/>
            <pc:sldMasterMk cId="3909878931" sldId="2147483672"/>
            <pc:sldLayoutMk cId="3752676894" sldId="2147483679"/>
          </pc:sldLayoutMkLst>
        </pc:sldLayoutChg>
        <pc:sldLayoutChg chg="add replId">
          <pc:chgData name="Mateos, Kristine" userId="S::kristine.mateos@tusd1.org::f4b45b3d-b249-483a-a4aa-700b11151b5d" providerId="AD" clId="Web-{3E741E70-9B5A-1618-CCEA-25B6772BBDA0}" dt="2024-09-13T21:10:05.792" v="20"/>
          <pc:sldLayoutMkLst>
            <pc:docMk/>
            <pc:sldMasterMk cId="3909878931" sldId="2147483672"/>
            <pc:sldLayoutMk cId="4260022160" sldId="2147483680"/>
          </pc:sldLayoutMkLst>
        </pc:sldLayoutChg>
        <pc:sldLayoutChg chg="add replId">
          <pc:chgData name="Mateos, Kristine" userId="S::kristine.mateos@tusd1.org::f4b45b3d-b249-483a-a4aa-700b11151b5d" providerId="AD" clId="Web-{3E741E70-9B5A-1618-CCEA-25B6772BBDA0}" dt="2024-09-13T21:10:05.792" v="20"/>
          <pc:sldLayoutMkLst>
            <pc:docMk/>
            <pc:sldMasterMk cId="3909878931" sldId="2147483672"/>
            <pc:sldLayoutMk cId="4247379594" sldId="2147483681"/>
          </pc:sldLayoutMkLst>
        </pc:sldLayoutChg>
        <pc:sldLayoutChg chg="add replId">
          <pc:chgData name="Mateos, Kristine" userId="S::kristine.mateos@tusd1.org::f4b45b3d-b249-483a-a4aa-700b11151b5d" providerId="AD" clId="Web-{3E741E70-9B5A-1618-CCEA-25B6772BBDA0}" dt="2024-09-13T21:10:05.792" v="20"/>
          <pc:sldLayoutMkLst>
            <pc:docMk/>
            <pc:sldMasterMk cId="3909878931" sldId="2147483672"/>
            <pc:sldLayoutMk cId="39308620" sldId="2147483682"/>
          </pc:sldLayoutMkLst>
        </pc:sldLayoutChg>
        <pc:sldLayoutChg chg="add replId">
          <pc:chgData name="Mateos, Kristine" userId="S::kristine.mateos@tusd1.org::f4b45b3d-b249-483a-a4aa-700b11151b5d" providerId="AD" clId="Web-{3E741E70-9B5A-1618-CCEA-25B6772BBDA0}" dt="2024-09-13T21:10:05.792" v="20"/>
          <pc:sldLayoutMkLst>
            <pc:docMk/>
            <pc:sldMasterMk cId="3909878931" sldId="2147483672"/>
            <pc:sldLayoutMk cId="3769528547" sldId="2147483683"/>
          </pc:sldLayoutMkLst>
        </pc:sldLayoutChg>
      </pc:sldMasterChg>
    </pc:docChg>
  </pc:docChgLst>
  <pc:docChgLst>
    <pc:chgData name="Mateos, Kristine" userId="S::kristine.mateos@tusd1.org::f4b45b3d-b249-483a-a4aa-700b11151b5d" providerId="AD" clId="Web-{3B557FCA-6A88-B4DD-EB39-960132058E26}"/>
    <pc:docChg chg="modSld">
      <pc:chgData name="Mateos, Kristine" userId="S::kristine.mateos@tusd1.org::f4b45b3d-b249-483a-a4aa-700b11151b5d" providerId="AD" clId="Web-{3B557FCA-6A88-B4DD-EB39-960132058E26}" dt="2025-04-28T15:17:10.540" v="8" actId="20577"/>
      <pc:docMkLst>
        <pc:docMk/>
      </pc:docMkLst>
      <pc:sldChg chg="addSp delSp modSp mod modClrScheme chgLayout">
        <pc:chgData name="Mateos, Kristine" userId="S::kristine.mateos@tusd1.org::f4b45b3d-b249-483a-a4aa-700b11151b5d" providerId="AD" clId="Web-{3B557FCA-6A88-B4DD-EB39-960132058E26}" dt="2025-04-28T15:17:10.540" v="8" actId="20577"/>
        <pc:sldMkLst>
          <pc:docMk/>
          <pc:sldMk cId="3692512920" sldId="429"/>
        </pc:sldMkLst>
        <pc:spChg chg="mod ord">
          <ac:chgData name="Mateos, Kristine" userId="S::kristine.mateos@tusd1.org::f4b45b3d-b249-483a-a4aa-700b11151b5d" providerId="AD" clId="Web-{3B557FCA-6A88-B4DD-EB39-960132058E26}" dt="2025-04-28T15:16:36.947" v="6"/>
          <ac:spMkLst>
            <pc:docMk/>
            <pc:sldMk cId="3692512920" sldId="429"/>
            <ac:spMk id="2" creationId="{A114BDCE-E8F2-20F5-2FD0-55501934B59A}"/>
          </ac:spMkLst>
        </pc:spChg>
        <pc:spChg chg="del mod">
          <ac:chgData name="Mateos, Kristine" userId="S::kristine.mateos@tusd1.org::f4b45b3d-b249-483a-a4aa-700b11151b5d" providerId="AD" clId="Web-{3B557FCA-6A88-B4DD-EB39-960132058E26}" dt="2025-04-28T15:15:33.619" v="2"/>
          <ac:spMkLst>
            <pc:docMk/>
            <pc:sldMk cId="3692512920" sldId="429"/>
            <ac:spMk id="3" creationId="{D1989BB1-404F-3031-E0A2-F2AA719A58E9}"/>
          </ac:spMkLst>
        </pc:spChg>
        <pc:spChg chg="mod ord">
          <ac:chgData name="Mateos, Kristine" userId="S::kristine.mateos@tusd1.org::f4b45b3d-b249-483a-a4aa-700b11151b5d" providerId="AD" clId="Web-{3B557FCA-6A88-B4DD-EB39-960132058E26}" dt="2025-04-28T15:16:36.947" v="6"/>
          <ac:spMkLst>
            <pc:docMk/>
            <pc:sldMk cId="3692512920" sldId="429"/>
            <ac:spMk id="4" creationId="{46E59301-CB4A-6EEA-0E55-4D565B91BD98}"/>
          </ac:spMkLst>
        </pc:spChg>
        <pc:spChg chg="del mod">
          <ac:chgData name="Mateos, Kristine" userId="S::kristine.mateos@tusd1.org::f4b45b3d-b249-483a-a4aa-700b11151b5d" providerId="AD" clId="Web-{3B557FCA-6A88-B4DD-EB39-960132058E26}" dt="2025-04-28T15:15:33.619" v="2"/>
          <ac:spMkLst>
            <pc:docMk/>
            <pc:sldMk cId="3692512920" sldId="429"/>
            <ac:spMk id="5" creationId="{7DF39366-6943-25CC-6B25-F4A492F74A5B}"/>
          </ac:spMkLst>
        </pc:spChg>
        <pc:spChg chg="del">
          <ac:chgData name="Mateos, Kristine" userId="S::kristine.mateos@tusd1.org::f4b45b3d-b249-483a-a4aa-700b11151b5d" providerId="AD" clId="Web-{3B557FCA-6A88-B4DD-EB39-960132058E26}" dt="2025-04-28T15:15:33.619" v="2"/>
          <ac:spMkLst>
            <pc:docMk/>
            <pc:sldMk cId="3692512920" sldId="429"/>
            <ac:spMk id="6" creationId="{4C9F0DB4-CFFF-26A9-A416-9D288B5D6B1B}"/>
          </ac:spMkLst>
        </pc:spChg>
        <pc:spChg chg="add mod ord">
          <ac:chgData name="Mateos, Kristine" userId="S::kristine.mateos@tusd1.org::f4b45b3d-b249-483a-a4aa-700b11151b5d" providerId="AD" clId="Web-{3B557FCA-6A88-B4DD-EB39-960132058E26}" dt="2025-04-28T15:17:10.540" v="8" actId="20577"/>
          <ac:spMkLst>
            <pc:docMk/>
            <pc:sldMk cId="3692512920" sldId="429"/>
            <ac:spMk id="7" creationId="{5401B9A5-7DD7-0933-F62F-CA8312CB9EF1}"/>
          </ac:spMkLst>
        </pc:spChg>
      </pc:sldChg>
    </pc:docChg>
  </pc:docChgLst>
  <pc:docChgLst>
    <pc:chgData name="Mateos, Kristine" userId="S::kristine.mateos@tusd1.org::f4b45b3d-b249-483a-a4aa-700b11151b5d" providerId="AD" clId="Web-{493FDE6F-5066-7097-25D7-1E28A6379864}"/>
    <pc:docChg chg="addSld delSld modSld addMainMaster">
      <pc:chgData name="Mateos, Kristine" userId="S::kristine.mateos@tusd1.org::f4b45b3d-b249-483a-a4aa-700b11151b5d" providerId="AD" clId="Web-{493FDE6F-5066-7097-25D7-1E28A6379864}" dt="2024-11-13T19:42:04.598" v="353" actId="20577"/>
      <pc:docMkLst>
        <pc:docMk/>
      </pc:docMkLst>
      <pc:sldChg chg="add del">
        <pc:chgData name="Mateos, Kristine" userId="S::kristine.mateos@tusd1.org::f4b45b3d-b249-483a-a4aa-700b11151b5d" providerId="AD" clId="Web-{493FDE6F-5066-7097-25D7-1E28A6379864}" dt="2024-11-13T18:55:31.044" v="7"/>
        <pc:sldMkLst>
          <pc:docMk/>
          <pc:sldMk cId="3537896021" sldId="410"/>
        </pc:sldMkLst>
      </pc:sldChg>
      <pc:sldChg chg="add del">
        <pc:chgData name="Mateos, Kristine" userId="S::kristine.mateos@tusd1.org::f4b45b3d-b249-483a-a4aa-700b11151b5d" providerId="AD" clId="Web-{493FDE6F-5066-7097-25D7-1E28A6379864}" dt="2024-11-13T18:55:49.436" v="8"/>
        <pc:sldMkLst>
          <pc:docMk/>
          <pc:sldMk cId="2892453267" sldId="412"/>
        </pc:sldMkLst>
      </pc:sldChg>
      <pc:sldChg chg="delSp modSp new del mod modClrScheme chgLayout">
        <pc:chgData name="Mateos, Kristine" userId="S::kristine.mateos@tusd1.org::f4b45b3d-b249-483a-a4aa-700b11151b5d" providerId="AD" clId="Web-{493FDE6F-5066-7097-25D7-1E28A6379864}" dt="2024-11-13T18:54:59.870" v="4"/>
        <pc:sldMkLst>
          <pc:docMk/>
          <pc:sldMk cId="1750536499" sldId="413"/>
        </pc:sldMkLst>
        <pc:spChg chg="mod ord">
          <ac:chgData name="Mateos, Kristine" userId="S::kristine.mateos@tusd1.org::f4b45b3d-b249-483a-a4aa-700b11151b5d" providerId="AD" clId="Web-{493FDE6F-5066-7097-25D7-1E28A6379864}" dt="2024-11-13T18:54:49.104" v="3"/>
          <ac:spMkLst>
            <pc:docMk/>
            <pc:sldMk cId="1750536499" sldId="413"/>
            <ac:spMk id="2" creationId="{5B2EDAC2-16CA-287B-47E1-FE6C76ACBF7A}"/>
          </ac:spMkLst>
        </pc:spChg>
        <pc:spChg chg="mod ord">
          <ac:chgData name="Mateos, Kristine" userId="S::kristine.mateos@tusd1.org::f4b45b3d-b249-483a-a4aa-700b11151b5d" providerId="AD" clId="Web-{493FDE6F-5066-7097-25D7-1E28A6379864}" dt="2024-11-13T18:54:49.104" v="3"/>
          <ac:spMkLst>
            <pc:docMk/>
            <pc:sldMk cId="1750536499" sldId="413"/>
            <ac:spMk id="3" creationId="{434D9461-5649-AEC9-AA47-4B852CFC6D04}"/>
          </ac:spMkLst>
        </pc:spChg>
        <pc:spChg chg="del">
          <ac:chgData name="Mateos, Kristine" userId="S::kristine.mateos@tusd1.org::f4b45b3d-b249-483a-a4aa-700b11151b5d" providerId="AD" clId="Web-{493FDE6F-5066-7097-25D7-1E28A6379864}" dt="2024-11-13T18:54:49.104" v="3"/>
          <ac:spMkLst>
            <pc:docMk/>
            <pc:sldMk cId="1750536499" sldId="413"/>
            <ac:spMk id="4" creationId="{5AEE1DA4-DAF4-19E8-843C-C2D4876EDDD9}"/>
          </ac:spMkLst>
        </pc:spChg>
      </pc:sldChg>
      <pc:sldChg chg="addSp delSp modSp new mod setBg modClrScheme chgLayout">
        <pc:chgData name="Mateos, Kristine" userId="S::kristine.mateos@tusd1.org::f4b45b3d-b249-483a-a4aa-700b11151b5d" providerId="AD" clId="Web-{493FDE6F-5066-7097-25D7-1E28A6379864}" dt="2024-11-13T18:58:58.716" v="51" actId="20577"/>
        <pc:sldMkLst>
          <pc:docMk/>
          <pc:sldMk cId="2597140746" sldId="413"/>
        </pc:sldMkLst>
        <pc:spChg chg="mod ord">
          <ac:chgData name="Mateos, Kristine" userId="S::kristine.mateos@tusd1.org::f4b45b3d-b249-483a-a4aa-700b11151b5d" providerId="AD" clId="Web-{493FDE6F-5066-7097-25D7-1E28A6379864}" dt="2024-11-13T18:57:27.037" v="32"/>
          <ac:spMkLst>
            <pc:docMk/>
            <pc:sldMk cId="2597140746" sldId="413"/>
            <ac:spMk id="2" creationId="{31A60B94-175E-65A8-BDB0-90862821583D}"/>
          </ac:spMkLst>
        </pc:spChg>
        <pc:spChg chg="mod ord">
          <ac:chgData name="Mateos, Kristine" userId="S::kristine.mateos@tusd1.org::f4b45b3d-b249-483a-a4aa-700b11151b5d" providerId="AD" clId="Web-{493FDE6F-5066-7097-25D7-1E28A6379864}" dt="2024-11-13T18:58:58.716" v="51" actId="20577"/>
          <ac:spMkLst>
            <pc:docMk/>
            <pc:sldMk cId="2597140746" sldId="413"/>
            <ac:spMk id="3" creationId="{4466F1E0-A237-5E50-8DBB-6B597D63C634}"/>
          </ac:spMkLst>
        </pc:spChg>
        <pc:spChg chg="del">
          <ac:chgData name="Mateos, Kristine" userId="S::kristine.mateos@tusd1.org::f4b45b3d-b249-483a-a4aa-700b11151b5d" providerId="AD" clId="Web-{493FDE6F-5066-7097-25D7-1E28A6379864}" dt="2024-11-13T18:56:32.940" v="10"/>
          <ac:spMkLst>
            <pc:docMk/>
            <pc:sldMk cId="2597140746" sldId="413"/>
            <ac:spMk id="4" creationId="{66A1E227-7DEE-D1DE-40CD-BBC32C88172F}"/>
          </ac:spMkLst>
        </pc:spChg>
        <pc:spChg chg="add">
          <ac:chgData name="Mateos, Kristine" userId="S::kristine.mateos@tusd1.org::f4b45b3d-b249-483a-a4aa-700b11151b5d" providerId="AD" clId="Web-{493FDE6F-5066-7097-25D7-1E28A6379864}" dt="2024-11-13T18:57:27.037" v="32"/>
          <ac:spMkLst>
            <pc:docMk/>
            <pc:sldMk cId="2597140746" sldId="413"/>
            <ac:spMk id="11" creationId="{902D1A37-7C2A-4258-95A8-919D781C6992}"/>
          </ac:spMkLst>
        </pc:spChg>
        <pc:spChg chg="add">
          <ac:chgData name="Mateos, Kristine" userId="S::kristine.mateos@tusd1.org::f4b45b3d-b249-483a-a4aa-700b11151b5d" providerId="AD" clId="Web-{493FDE6F-5066-7097-25D7-1E28A6379864}" dt="2024-11-13T18:57:27.037" v="32"/>
          <ac:spMkLst>
            <pc:docMk/>
            <pc:sldMk cId="2597140746" sldId="413"/>
            <ac:spMk id="13" creationId="{5C0776A0-F3D1-AEC9-DE44-3676E3568899}"/>
          </ac:spMkLst>
        </pc:spChg>
        <pc:picChg chg="add">
          <ac:chgData name="Mateos, Kristine" userId="S::kristine.mateos@tusd1.org::f4b45b3d-b249-483a-a4aa-700b11151b5d" providerId="AD" clId="Web-{493FDE6F-5066-7097-25D7-1E28A6379864}" dt="2024-11-13T18:57:27.037" v="32"/>
          <ac:picMkLst>
            <pc:docMk/>
            <pc:sldMk cId="2597140746" sldId="413"/>
            <ac:picMk id="5" creationId="{F8408FCA-7187-799F-C8CF-74D49C91CE46}"/>
          </ac:picMkLst>
        </pc:picChg>
        <pc:cxnChg chg="add">
          <ac:chgData name="Mateos, Kristine" userId="S::kristine.mateos@tusd1.org::f4b45b3d-b249-483a-a4aa-700b11151b5d" providerId="AD" clId="Web-{493FDE6F-5066-7097-25D7-1E28A6379864}" dt="2024-11-13T18:57:27.037" v="32"/>
          <ac:cxnSpMkLst>
            <pc:docMk/>
            <pc:sldMk cId="2597140746" sldId="413"/>
            <ac:cxnSpMk id="9" creationId="{D8689CE0-64D2-447C-9C1F-872D111D8AC3}"/>
          </ac:cxnSpMkLst>
        </pc:cxnChg>
        <pc:cxnChg chg="add">
          <ac:chgData name="Mateos, Kristine" userId="S::kristine.mateos@tusd1.org::f4b45b3d-b249-483a-a4aa-700b11151b5d" providerId="AD" clId="Web-{493FDE6F-5066-7097-25D7-1E28A6379864}" dt="2024-11-13T18:57:27.037" v="32"/>
          <ac:cxnSpMkLst>
            <pc:docMk/>
            <pc:sldMk cId="2597140746" sldId="413"/>
            <ac:cxnSpMk id="15" creationId="{B0AA360F-DECB-4836-8FB6-22C4BC3FB02D}"/>
          </ac:cxnSpMkLst>
        </pc:cxnChg>
      </pc:sldChg>
      <pc:sldChg chg="addSp modSp new mod setBg">
        <pc:chgData name="Mateos, Kristine" userId="S::kristine.mateos@tusd1.org::f4b45b3d-b249-483a-a4aa-700b11151b5d" providerId="AD" clId="Web-{493FDE6F-5066-7097-25D7-1E28A6379864}" dt="2024-11-13T18:58:40.934" v="50"/>
        <pc:sldMkLst>
          <pc:docMk/>
          <pc:sldMk cId="348288595" sldId="414"/>
        </pc:sldMkLst>
        <pc:spChg chg="mod">
          <ac:chgData name="Mateos, Kristine" userId="S::kristine.mateos@tusd1.org::f4b45b3d-b249-483a-a4aa-700b11151b5d" providerId="AD" clId="Web-{493FDE6F-5066-7097-25D7-1E28A6379864}" dt="2024-11-13T18:58:40.934" v="50"/>
          <ac:spMkLst>
            <pc:docMk/>
            <pc:sldMk cId="348288595" sldId="414"/>
            <ac:spMk id="2" creationId="{5CCC5837-0176-5A39-5DC4-CF2A91C65C5F}"/>
          </ac:spMkLst>
        </pc:spChg>
        <pc:spChg chg="mod">
          <ac:chgData name="Mateos, Kristine" userId="S::kristine.mateos@tusd1.org::f4b45b3d-b249-483a-a4aa-700b11151b5d" providerId="AD" clId="Web-{493FDE6F-5066-7097-25D7-1E28A6379864}" dt="2024-11-13T18:58:40.934" v="50"/>
          <ac:spMkLst>
            <pc:docMk/>
            <pc:sldMk cId="348288595" sldId="414"/>
            <ac:spMk id="3" creationId="{EAFBDA3B-5844-6994-3927-3B152B8E9F40}"/>
          </ac:spMkLst>
        </pc:spChg>
        <pc:spChg chg="add">
          <ac:chgData name="Mateos, Kristine" userId="S::kristine.mateos@tusd1.org::f4b45b3d-b249-483a-a4aa-700b11151b5d" providerId="AD" clId="Web-{493FDE6F-5066-7097-25D7-1E28A6379864}" dt="2024-11-13T18:58:40.934" v="50"/>
          <ac:spMkLst>
            <pc:docMk/>
            <pc:sldMk cId="348288595" sldId="414"/>
            <ac:spMk id="11" creationId="{9BE9CBBE-AC27-4CB2-9A8C-6DA97C8514B0}"/>
          </ac:spMkLst>
        </pc:spChg>
        <pc:spChg chg="add">
          <ac:chgData name="Mateos, Kristine" userId="S::kristine.mateos@tusd1.org::f4b45b3d-b249-483a-a4aa-700b11151b5d" providerId="AD" clId="Web-{493FDE6F-5066-7097-25D7-1E28A6379864}" dt="2024-11-13T18:58:40.934" v="50"/>
          <ac:spMkLst>
            <pc:docMk/>
            <pc:sldMk cId="348288595" sldId="414"/>
            <ac:spMk id="13" creationId="{1510558D-AB62-4468-A217-6D39626A6767}"/>
          </ac:spMkLst>
        </pc:spChg>
        <pc:spChg chg="add">
          <ac:chgData name="Mateos, Kristine" userId="S::kristine.mateos@tusd1.org::f4b45b3d-b249-483a-a4aa-700b11151b5d" providerId="AD" clId="Web-{493FDE6F-5066-7097-25D7-1E28A6379864}" dt="2024-11-13T18:58:40.934" v="50"/>
          <ac:spMkLst>
            <pc:docMk/>
            <pc:sldMk cId="348288595" sldId="414"/>
            <ac:spMk id="15" creationId="{BF0EF3CC-90B1-4D25-8757-67F368728EB3}"/>
          </ac:spMkLst>
        </pc:spChg>
        <pc:picChg chg="add">
          <ac:chgData name="Mateos, Kristine" userId="S::kristine.mateos@tusd1.org::f4b45b3d-b249-483a-a4aa-700b11151b5d" providerId="AD" clId="Web-{493FDE6F-5066-7097-25D7-1E28A6379864}" dt="2024-11-13T18:58:40.934" v="50"/>
          <ac:picMkLst>
            <pc:docMk/>
            <pc:sldMk cId="348288595" sldId="414"/>
            <ac:picMk id="5" creationId="{60443B42-C8C6-786E-6D3D-52781A3B29B7}"/>
          </ac:picMkLst>
        </pc:picChg>
        <pc:cxnChg chg="add">
          <ac:chgData name="Mateos, Kristine" userId="S::kristine.mateos@tusd1.org::f4b45b3d-b249-483a-a4aa-700b11151b5d" providerId="AD" clId="Web-{493FDE6F-5066-7097-25D7-1E28A6379864}" dt="2024-11-13T18:58:40.934" v="50"/>
          <ac:cxnSpMkLst>
            <pc:docMk/>
            <pc:sldMk cId="348288595" sldId="414"/>
            <ac:cxnSpMk id="9" creationId="{D8689CE0-64D2-447C-9C1F-872D111D8AC3}"/>
          </ac:cxnSpMkLst>
        </pc:cxnChg>
        <pc:cxnChg chg="add">
          <ac:chgData name="Mateos, Kristine" userId="S::kristine.mateos@tusd1.org::f4b45b3d-b249-483a-a4aa-700b11151b5d" providerId="AD" clId="Web-{493FDE6F-5066-7097-25D7-1E28A6379864}" dt="2024-11-13T18:58:40.934" v="50"/>
          <ac:cxnSpMkLst>
            <pc:docMk/>
            <pc:sldMk cId="348288595" sldId="414"/>
            <ac:cxnSpMk id="17" creationId="{B0AA360F-DECB-4836-8FB6-22C4BC3FB02D}"/>
          </ac:cxnSpMkLst>
        </pc:cxnChg>
      </pc:sldChg>
      <pc:sldChg chg="addSp modSp new mod setBg">
        <pc:chgData name="Mateos, Kristine" userId="S::kristine.mateos@tusd1.org::f4b45b3d-b249-483a-a4aa-700b11151b5d" providerId="AD" clId="Web-{493FDE6F-5066-7097-25D7-1E28A6379864}" dt="2024-11-13T18:59:49.220" v="63"/>
        <pc:sldMkLst>
          <pc:docMk/>
          <pc:sldMk cId="3629221573" sldId="415"/>
        </pc:sldMkLst>
        <pc:spChg chg="mod">
          <ac:chgData name="Mateos, Kristine" userId="S::kristine.mateos@tusd1.org::f4b45b3d-b249-483a-a4aa-700b11151b5d" providerId="AD" clId="Web-{493FDE6F-5066-7097-25D7-1E28A6379864}" dt="2024-11-13T18:59:49.220" v="63"/>
          <ac:spMkLst>
            <pc:docMk/>
            <pc:sldMk cId="3629221573" sldId="415"/>
            <ac:spMk id="2" creationId="{D6B5253D-031A-85A7-BF39-5EABFB037B1A}"/>
          </ac:spMkLst>
        </pc:spChg>
        <pc:spChg chg="mod">
          <ac:chgData name="Mateos, Kristine" userId="S::kristine.mateos@tusd1.org::f4b45b3d-b249-483a-a4aa-700b11151b5d" providerId="AD" clId="Web-{493FDE6F-5066-7097-25D7-1E28A6379864}" dt="2024-11-13T18:59:49.220" v="63"/>
          <ac:spMkLst>
            <pc:docMk/>
            <pc:sldMk cId="3629221573" sldId="415"/>
            <ac:spMk id="3" creationId="{C013C63E-3F97-5E89-9FBC-FE0298BEFAC3}"/>
          </ac:spMkLst>
        </pc:spChg>
        <pc:spChg chg="add">
          <ac:chgData name="Mateos, Kristine" userId="S::kristine.mateos@tusd1.org::f4b45b3d-b249-483a-a4aa-700b11151b5d" providerId="AD" clId="Web-{493FDE6F-5066-7097-25D7-1E28A6379864}" dt="2024-11-13T18:59:49.220" v="63"/>
          <ac:spMkLst>
            <pc:docMk/>
            <pc:sldMk cId="3629221573" sldId="415"/>
            <ac:spMk id="11" creationId="{9BE9CBBE-AC27-4CB2-9A8C-6DA97C8514B0}"/>
          </ac:spMkLst>
        </pc:spChg>
        <pc:spChg chg="add">
          <ac:chgData name="Mateos, Kristine" userId="S::kristine.mateos@tusd1.org::f4b45b3d-b249-483a-a4aa-700b11151b5d" providerId="AD" clId="Web-{493FDE6F-5066-7097-25D7-1E28A6379864}" dt="2024-11-13T18:59:49.220" v="63"/>
          <ac:spMkLst>
            <pc:docMk/>
            <pc:sldMk cId="3629221573" sldId="415"/>
            <ac:spMk id="13" creationId="{1510558D-AB62-4468-A217-6D39626A6767}"/>
          </ac:spMkLst>
        </pc:spChg>
        <pc:spChg chg="add">
          <ac:chgData name="Mateos, Kristine" userId="S::kristine.mateos@tusd1.org::f4b45b3d-b249-483a-a4aa-700b11151b5d" providerId="AD" clId="Web-{493FDE6F-5066-7097-25D7-1E28A6379864}" dt="2024-11-13T18:59:49.220" v="63"/>
          <ac:spMkLst>
            <pc:docMk/>
            <pc:sldMk cId="3629221573" sldId="415"/>
            <ac:spMk id="15" creationId="{BF0EF3CC-90B1-4D25-8757-67F368728EB3}"/>
          </ac:spMkLst>
        </pc:spChg>
        <pc:picChg chg="add">
          <ac:chgData name="Mateos, Kristine" userId="S::kristine.mateos@tusd1.org::f4b45b3d-b249-483a-a4aa-700b11151b5d" providerId="AD" clId="Web-{493FDE6F-5066-7097-25D7-1E28A6379864}" dt="2024-11-13T18:59:49.220" v="63"/>
          <ac:picMkLst>
            <pc:docMk/>
            <pc:sldMk cId="3629221573" sldId="415"/>
            <ac:picMk id="5" creationId="{F48FAA60-850A-C243-0726-0411849E790F}"/>
          </ac:picMkLst>
        </pc:picChg>
        <pc:cxnChg chg="add">
          <ac:chgData name="Mateos, Kristine" userId="S::kristine.mateos@tusd1.org::f4b45b3d-b249-483a-a4aa-700b11151b5d" providerId="AD" clId="Web-{493FDE6F-5066-7097-25D7-1E28A6379864}" dt="2024-11-13T18:59:49.220" v="63"/>
          <ac:cxnSpMkLst>
            <pc:docMk/>
            <pc:sldMk cId="3629221573" sldId="415"/>
            <ac:cxnSpMk id="9" creationId="{D8689CE0-64D2-447C-9C1F-872D111D8AC3}"/>
          </ac:cxnSpMkLst>
        </pc:cxnChg>
        <pc:cxnChg chg="add">
          <ac:chgData name="Mateos, Kristine" userId="S::kristine.mateos@tusd1.org::f4b45b3d-b249-483a-a4aa-700b11151b5d" providerId="AD" clId="Web-{493FDE6F-5066-7097-25D7-1E28A6379864}" dt="2024-11-13T18:59:49.220" v="63"/>
          <ac:cxnSpMkLst>
            <pc:docMk/>
            <pc:sldMk cId="3629221573" sldId="415"/>
            <ac:cxnSpMk id="17" creationId="{B0AA360F-DECB-4836-8FB6-22C4BC3FB02D}"/>
          </ac:cxnSpMkLst>
        </pc:cxnChg>
      </pc:sldChg>
      <pc:sldChg chg="addSp delSp modSp new mod setBg">
        <pc:chgData name="Mateos, Kristine" userId="S::kristine.mateos@tusd1.org::f4b45b3d-b249-483a-a4aa-700b11151b5d" providerId="AD" clId="Web-{493FDE6F-5066-7097-25D7-1E28A6379864}" dt="2024-11-13T19:07:32.958" v="103" actId="14100"/>
        <pc:sldMkLst>
          <pc:docMk/>
          <pc:sldMk cId="1346895384" sldId="416"/>
        </pc:sldMkLst>
        <pc:spChg chg="del mod">
          <ac:chgData name="Mateos, Kristine" userId="S::kristine.mateos@tusd1.org::f4b45b3d-b249-483a-a4aa-700b11151b5d" providerId="AD" clId="Web-{493FDE6F-5066-7097-25D7-1E28A6379864}" dt="2024-11-13T19:06:40.657" v="94"/>
          <ac:spMkLst>
            <pc:docMk/>
            <pc:sldMk cId="1346895384" sldId="416"/>
            <ac:spMk id="2" creationId="{DA31B2CC-D1C6-31FE-7312-17C11D5FD957}"/>
          </ac:spMkLst>
        </pc:spChg>
        <pc:spChg chg="mod">
          <ac:chgData name="Mateos, Kristine" userId="S::kristine.mateos@tusd1.org::f4b45b3d-b249-483a-a4aa-700b11151b5d" providerId="AD" clId="Web-{493FDE6F-5066-7097-25D7-1E28A6379864}" dt="2024-11-13T19:07:32.958" v="103" actId="14100"/>
          <ac:spMkLst>
            <pc:docMk/>
            <pc:sldMk cId="1346895384" sldId="416"/>
            <ac:spMk id="3" creationId="{D26AC641-34A3-0A6D-FAD7-484FD262F1D6}"/>
          </ac:spMkLst>
        </pc:spChg>
        <pc:spChg chg="add del mod">
          <ac:chgData name="Mateos, Kristine" userId="S::kristine.mateos@tusd1.org::f4b45b3d-b249-483a-a4aa-700b11151b5d" providerId="AD" clId="Web-{493FDE6F-5066-7097-25D7-1E28A6379864}" dt="2024-11-13T19:04:41.461" v="82"/>
          <ac:spMkLst>
            <pc:docMk/>
            <pc:sldMk cId="1346895384" sldId="416"/>
            <ac:spMk id="5" creationId="{6B049B2F-0929-96A7-58DB-F4A40CF0F3F9}"/>
          </ac:spMkLst>
        </pc:spChg>
        <pc:spChg chg="add del mod">
          <ac:chgData name="Mateos, Kristine" userId="S::kristine.mateos@tusd1.org::f4b45b3d-b249-483a-a4aa-700b11151b5d" providerId="AD" clId="Web-{493FDE6F-5066-7097-25D7-1E28A6379864}" dt="2024-11-13T19:05:38.465" v="89"/>
          <ac:spMkLst>
            <pc:docMk/>
            <pc:sldMk cId="1346895384" sldId="416"/>
            <ac:spMk id="8" creationId="{7A29B5B0-DC82-FC39-9AAA-3BF462058A10}"/>
          </ac:spMkLst>
        </pc:spChg>
        <pc:picChg chg="add del mod">
          <ac:chgData name="Mateos, Kristine" userId="S::kristine.mateos@tusd1.org::f4b45b3d-b249-483a-a4aa-700b11151b5d" providerId="AD" clId="Web-{493FDE6F-5066-7097-25D7-1E28A6379864}" dt="2024-11-13T19:04:33.007" v="79"/>
          <ac:picMkLst>
            <pc:docMk/>
            <pc:sldMk cId="1346895384" sldId="416"/>
            <ac:picMk id="4" creationId="{D8C5726D-ACF1-458B-38B3-66012ED332B6}"/>
          </ac:picMkLst>
        </pc:picChg>
        <pc:picChg chg="add del mod">
          <ac:chgData name="Mateos, Kristine" userId="S::kristine.mateos@tusd1.org::f4b45b3d-b249-483a-a4aa-700b11151b5d" providerId="AD" clId="Web-{493FDE6F-5066-7097-25D7-1E28A6379864}" dt="2024-11-13T19:05:50.013" v="90"/>
          <ac:picMkLst>
            <pc:docMk/>
            <pc:sldMk cId="1346895384" sldId="416"/>
            <ac:picMk id="7" creationId="{1354C223-A255-A87B-E892-16262D051952}"/>
          </ac:picMkLst>
        </pc:picChg>
      </pc:sldChg>
      <pc:sldChg chg="addSp modSp new mod setBg">
        <pc:chgData name="Mateos, Kristine" userId="S::kristine.mateos@tusd1.org::f4b45b3d-b249-483a-a4aa-700b11151b5d" providerId="AD" clId="Web-{493FDE6F-5066-7097-25D7-1E28A6379864}" dt="2024-11-13T19:08:54.980" v="119"/>
        <pc:sldMkLst>
          <pc:docMk/>
          <pc:sldMk cId="1020018110" sldId="417"/>
        </pc:sldMkLst>
        <pc:spChg chg="mod ord">
          <ac:chgData name="Mateos, Kristine" userId="S::kristine.mateos@tusd1.org::f4b45b3d-b249-483a-a4aa-700b11151b5d" providerId="AD" clId="Web-{493FDE6F-5066-7097-25D7-1E28A6379864}" dt="2024-11-13T19:08:54.980" v="119"/>
          <ac:spMkLst>
            <pc:docMk/>
            <pc:sldMk cId="1020018110" sldId="417"/>
            <ac:spMk id="2" creationId="{F81F1BE2-A9FB-B7E7-EE2D-BA7789F37466}"/>
          </ac:spMkLst>
        </pc:spChg>
        <pc:spChg chg="mod">
          <ac:chgData name="Mateos, Kristine" userId="S::kristine.mateos@tusd1.org::f4b45b3d-b249-483a-a4aa-700b11151b5d" providerId="AD" clId="Web-{493FDE6F-5066-7097-25D7-1E28A6379864}" dt="2024-11-13T19:08:54.980" v="119"/>
          <ac:spMkLst>
            <pc:docMk/>
            <pc:sldMk cId="1020018110" sldId="417"/>
            <ac:spMk id="3" creationId="{83CC1411-263C-9432-B69F-8EE467571248}"/>
          </ac:spMkLst>
        </pc:spChg>
        <pc:spChg chg="add">
          <ac:chgData name="Mateos, Kristine" userId="S::kristine.mateos@tusd1.org::f4b45b3d-b249-483a-a4aa-700b11151b5d" providerId="AD" clId="Web-{493FDE6F-5066-7097-25D7-1E28A6379864}" dt="2024-11-13T19:08:54.980" v="119"/>
          <ac:spMkLst>
            <pc:docMk/>
            <pc:sldMk cId="1020018110" sldId="417"/>
            <ac:spMk id="11" creationId="{3CE54A2A-DF49-4800-82E7-3AF9353F8110}"/>
          </ac:spMkLst>
        </pc:spChg>
        <pc:spChg chg="add">
          <ac:chgData name="Mateos, Kristine" userId="S::kristine.mateos@tusd1.org::f4b45b3d-b249-483a-a4aa-700b11151b5d" providerId="AD" clId="Web-{493FDE6F-5066-7097-25D7-1E28A6379864}" dt="2024-11-13T19:08:54.980" v="119"/>
          <ac:spMkLst>
            <pc:docMk/>
            <pc:sldMk cId="1020018110" sldId="417"/>
            <ac:spMk id="13" creationId="{836D1C3F-3B56-4607-9BE3-5611009C2B15}"/>
          </ac:spMkLst>
        </pc:spChg>
        <pc:spChg chg="add">
          <ac:chgData name="Mateos, Kristine" userId="S::kristine.mateos@tusd1.org::f4b45b3d-b249-483a-a4aa-700b11151b5d" providerId="AD" clId="Web-{493FDE6F-5066-7097-25D7-1E28A6379864}" dt="2024-11-13T19:08:54.980" v="119"/>
          <ac:spMkLst>
            <pc:docMk/>
            <pc:sldMk cId="1020018110" sldId="417"/>
            <ac:spMk id="15" creationId="{89F20272-3B4F-6A3B-D2BA-5C9FE5E57546}"/>
          </ac:spMkLst>
        </pc:spChg>
        <pc:picChg chg="add">
          <ac:chgData name="Mateos, Kristine" userId="S::kristine.mateos@tusd1.org::f4b45b3d-b249-483a-a4aa-700b11151b5d" providerId="AD" clId="Web-{493FDE6F-5066-7097-25D7-1E28A6379864}" dt="2024-11-13T19:08:54.980" v="119"/>
          <ac:picMkLst>
            <pc:docMk/>
            <pc:sldMk cId="1020018110" sldId="417"/>
            <ac:picMk id="5" creationId="{2B79B8CA-BB61-D67A-0EFD-166BC05B97C7}"/>
          </ac:picMkLst>
        </pc:picChg>
        <pc:cxnChg chg="add">
          <ac:chgData name="Mateos, Kristine" userId="S::kristine.mateos@tusd1.org::f4b45b3d-b249-483a-a4aa-700b11151b5d" providerId="AD" clId="Web-{493FDE6F-5066-7097-25D7-1E28A6379864}" dt="2024-11-13T19:08:54.980" v="119"/>
          <ac:cxnSpMkLst>
            <pc:docMk/>
            <pc:sldMk cId="1020018110" sldId="417"/>
            <ac:cxnSpMk id="9" creationId="{D8689CE0-64D2-447C-9C1F-872D111D8AC3}"/>
          </ac:cxnSpMkLst>
        </pc:cxnChg>
        <pc:cxnChg chg="add">
          <ac:chgData name="Mateos, Kristine" userId="S::kristine.mateos@tusd1.org::f4b45b3d-b249-483a-a4aa-700b11151b5d" providerId="AD" clId="Web-{493FDE6F-5066-7097-25D7-1E28A6379864}" dt="2024-11-13T19:08:54.980" v="119"/>
          <ac:cxnSpMkLst>
            <pc:docMk/>
            <pc:sldMk cId="1020018110" sldId="417"/>
            <ac:cxnSpMk id="17" creationId="{B0AA360F-DECB-4836-8FB6-22C4BC3FB02D}"/>
          </ac:cxnSpMkLst>
        </pc:cxnChg>
      </pc:sldChg>
      <pc:sldChg chg="addSp modSp new mod setBg">
        <pc:chgData name="Mateos, Kristine" userId="S::kristine.mateos@tusd1.org::f4b45b3d-b249-483a-a4aa-700b11151b5d" providerId="AD" clId="Web-{493FDE6F-5066-7097-25D7-1E28A6379864}" dt="2024-11-13T19:10:40.331" v="139" actId="20577"/>
        <pc:sldMkLst>
          <pc:docMk/>
          <pc:sldMk cId="1575779144" sldId="418"/>
        </pc:sldMkLst>
        <pc:spChg chg="mod">
          <ac:chgData name="Mateos, Kristine" userId="S::kristine.mateos@tusd1.org::f4b45b3d-b249-483a-a4aa-700b11151b5d" providerId="AD" clId="Web-{493FDE6F-5066-7097-25D7-1E28A6379864}" dt="2024-11-13T19:10:26.908" v="135"/>
          <ac:spMkLst>
            <pc:docMk/>
            <pc:sldMk cId="1575779144" sldId="418"/>
            <ac:spMk id="2" creationId="{49C7248D-AFFA-0C6A-2A69-C25AFA628C88}"/>
          </ac:spMkLst>
        </pc:spChg>
        <pc:spChg chg="mod">
          <ac:chgData name="Mateos, Kristine" userId="S::kristine.mateos@tusd1.org::f4b45b3d-b249-483a-a4aa-700b11151b5d" providerId="AD" clId="Web-{493FDE6F-5066-7097-25D7-1E28A6379864}" dt="2024-11-13T19:10:40.331" v="139" actId="20577"/>
          <ac:spMkLst>
            <pc:docMk/>
            <pc:sldMk cId="1575779144" sldId="418"/>
            <ac:spMk id="3" creationId="{F9755B8C-4B9A-8595-3B3B-4BDAB21369BB}"/>
          </ac:spMkLst>
        </pc:spChg>
        <pc:spChg chg="add">
          <ac:chgData name="Mateos, Kristine" userId="S::kristine.mateos@tusd1.org::f4b45b3d-b249-483a-a4aa-700b11151b5d" providerId="AD" clId="Web-{493FDE6F-5066-7097-25D7-1E28A6379864}" dt="2024-11-13T19:10:26.908" v="135"/>
          <ac:spMkLst>
            <pc:docMk/>
            <pc:sldMk cId="1575779144" sldId="418"/>
            <ac:spMk id="11" creationId="{41D7B59F-C43F-435D-A754-00854140FD6E}"/>
          </ac:spMkLst>
        </pc:spChg>
        <pc:spChg chg="add">
          <ac:chgData name="Mateos, Kristine" userId="S::kristine.mateos@tusd1.org::f4b45b3d-b249-483a-a4aa-700b11151b5d" providerId="AD" clId="Web-{493FDE6F-5066-7097-25D7-1E28A6379864}" dt="2024-11-13T19:10:26.908" v="135"/>
          <ac:spMkLst>
            <pc:docMk/>
            <pc:sldMk cId="1575779144" sldId="418"/>
            <ac:spMk id="13" creationId="{7EEAEB7F-657B-DEB0-ADDC-03CAE43EFA24}"/>
          </ac:spMkLst>
        </pc:spChg>
        <pc:spChg chg="add">
          <ac:chgData name="Mateos, Kristine" userId="S::kristine.mateos@tusd1.org::f4b45b3d-b249-483a-a4aa-700b11151b5d" providerId="AD" clId="Web-{493FDE6F-5066-7097-25D7-1E28A6379864}" dt="2024-11-13T19:10:26.908" v="135"/>
          <ac:spMkLst>
            <pc:docMk/>
            <pc:sldMk cId="1575779144" sldId="418"/>
            <ac:spMk id="15" creationId="{FC542542-348B-FB37-590A-1A0C034F4ED6}"/>
          </ac:spMkLst>
        </pc:spChg>
        <pc:picChg chg="add">
          <ac:chgData name="Mateos, Kristine" userId="S::kristine.mateos@tusd1.org::f4b45b3d-b249-483a-a4aa-700b11151b5d" providerId="AD" clId="Web-{493FDE6F-5066-7097-25D7-1E28A6379864}" dt="2024-11-13T19:10:26.908" v="135"/>
          <ac:picMkLst>
            <pc:docMk/>
            <pc:sldMk cId="1575779144" sldId="418"/>
            <ac:picMk id="5" creationId="{65637A7B-F0F4-10CC-322D-7ADD3A5B7E7D}"/>
          </ac:picMkLst>
        </pc:picChg>
        <pc:cxnChg chg="add">
          <ac:chgData name="Mateos, Kristine" userId="S::kristine.mateos@tusd1.org::f4b45b3d-b249-483a-a4aa-700b11151b5d" providerId="AD" clId="Web-{493FDE6F-5066-7097-25D7-1E28A6379864}" dt="2024-11-13T19:10:26.908" v="135"/>
          <ac:cxnSpMkLst>
            <pc:docMk/>
            <pc:sldMk cId="1575779144" sldId="418"/>
            <ac:cxnSpMk id="9" creationId="{D8689CE0-64D2-447C-9C1F-872D111D8AC3}"/>
          </ac:cxnSpMkLst>
        </pc:cxnChg>
        <pc:cxnChg chg="add">
          <ac:chgData name="Mateos, Kristine" userId="S::kristine.mateos@tusd1.org::f4b45b3d-b249-483a-a4aa-700b11151b5d" providerId="AD" clId="Web-{493FDE6F-5066-7097-25D7-1E28A6379864}" dt="2024-11-13T19:10:26.908" v="135"/>
          <ac:cxnSpMkLst>
            <pc:docMk/>
            <pc:sldMk cId="1575779144" sldId="418"/>
            <ac:cxnSpMk id="17" creationId="{B0AA360F-DECB-4836-8FB6-22C4BC3FB02D}"/>
          </ac:cxnSpMkLst>
        </pc:cxnChg>
      </pc:sldChg>
      <pc:sldChg chg="addSp delSp modSp new mod setBg">
        <pc:chgData name="Mateos, Kristine" userId="S::kristine.mateos@tusd1.org::f4b45b3d-b249-483a-a4aa-700b11151b5d" providerId="AD" clId="Web-{493FDE6F-5066-7097-25D7-1E28A6379864}" dt="2024-11-13T19:12:50.044" v="168"/>
        <pc:sldMkLst>
          <pc:docMk/>
          <pc:sldMk cId="760787985" sldId="419"/>
        </pc:sldMkLst>
        <pc:spChg chg="mod ord">
          <ac:chgData name="Mateos, Kristine" userId="S::kristine.mateos@tusd1.org::f4b45b3d-b249-483a-a4aa-700b11151b5d" providerId="AD" clId="Web-{493FDE6F-5066-7097-25D7-1E28A6379864}" dt="2024-11-13T19:12:50.044" v="168"/>
          <ac:spMkLst>
            <pc:docMk/>
            <pc:sldMk cId="760787985" sldId="419"/>
            <ac:spMk id="2" creationId="{1161DAAC-F7DA-714D-6C78-F98C6C0683A0}"/>
          </ac:spMkLst>
        </pc:spChg>
        <pc:spChg chg="mod ord">
          <ac:chgData name="Mateos, Kristine" userId="S::kristine.mateos@tusd1.org::f4b45b3d-b249-483a-a4aa-700b11151b5d" providerId="AD" clId="Web-{493FDE6F-5066-7097-25D7-1E28A6379864}" dt="2024-11-13T19:12:50.044" v="168"/>
          <ac:spMkLst>
            <pc:docMk/>
            <pc:sldMk cId="760787985" sldId="419"/>
            <ac:spMk id="3" creationId="{FFD8E4AE-17FD-DD82-A7F0-A8591E688191}"/>
          </ac:spMkLst>
        </pc:spChg>
        <pc:spChg chg="add del">
          <ac:chgData name="Mateos, Kristine" userId="S::kristine.mateos@tusd1.org::f4b45b3d-b249-483a-a4aa-700b11151b5d" providerId="AD" clId="Web-{493FDE6F-5066-7097-25D7-1E28A6379864}" dt="2024-11-13T19:12:50.044" v="168"/>
          <ac:spMkLst>
            <pc:docMk/>
            <pc:sldMk cId="760787985" sldId="419"/>
            <ac:spMk id="11" creationId="{3CE54A2A-DF49-4800-82E7-3AF9353F8110}"/>
          </ac:spMkLst>
        </pc:spChg>
        <pc:spChg chg="add del">
          <ac:chgData name="Mateos, Kristine" userId="S::kristine.mateos@tusd1.org::f4b45b3d-b249-483a-a4aa-700b11151b5d" providerId="AD" clId="Web-{493FDE6F-5066-7097-25D7-1E28A6379864}" dt="2024-11-13T19:12:50.044" v="168"/>
          <ac:spMkLst>
            <pc:docMk/>
            <pc:sldMk cId="760787985" sldId="419"/>
            <ac:spMk id="13" creationId="{836D1C3F-3B56-4607-9BE3-5611009C2B15}"/>
          </ac:spMkLst>
        </pc:spChg>
        <pc:spChg chg="add del">
          <ac:chgData name="Mateos, Kristine" userId="S::kristine.mateos@tusd1.org::f4b45b3d-b249-483a-a4aa-700b11151b5d" providerId="AD" clId="Web-{493FDE6F-5066-7097-25D7-1E28A6379864}" dt="2024-11-13T19:12:50.044" v="168"/>
          <ac:spMkLst>
            <pc:docMk/>
            <pc:sldMk cId="760787985" sldId="419"/>
            <ac:spMk id="15" creationId="{89F20272-3B4F-6A3B-D2BA-5C9FE5E57546}"/>
          </ac:spMkLst>
        </pc:spChg>
        <pc:spChg chg="add">
          <ac:chgData name="Mateos, Kristine" userId="S::kristine.mateos@tusd1.org::f4b45b3d-b249-483a-a4aa-700b11151b5d" providerId="AD" clId="Web-{493FDE6F-5066-7097-25D7-1E28A6379864}" dt="2024-11-13T19:12:50.044" v="168"/>
          <ac:spMkLst>
            <pc:docMk/>
            <pc:sldMk cId="760787985" sldId="419"/>
            <ac:spMk id="24" creationId="{41D7B59F-C43F-435D-A754-00854140FD6E}"/>
          </ac:spMkLst>
        </pc:spChg>
        <pc:spChg chg="add">
          <ac:chgData name="Mateos, Kristine" userId="S::kristine.mateos@tusd1.org::f4b45b3d-b249-483a-a4aa-700b11151b5d" providerId="AD" clId="Web-{493FDE6F-5066-7097-25D7-1E28A6379864}" dt="2024-11-13T19:12:50.044" v="168"/>
          <ac:spMkLst>
            <pc:docMk/>
            <pc:sldMk cId="760787985" sldId="419"/>
            <ac:spMk id="26" creationId="{7EEAEB7F-657B-DEB0-ADDC-03CAE43EFA24}"/>
          </ac:spMkLst>
        </pc:spChg>
        <pc:spChg chg="add">
          <ac:chgData name="Mateos, Kristine" userId="S::kristine.mateos@tusd1.org::f4b45b3d-b249-483a-a4aa-700b11151b5d" providerId="AD" clId="Web-{493FDE6F-5066-7097-25D7-1E28A6379864}" dt="2024-11-13T19:12:50.044" v="168"/>
          <ac:spMkLst>
            <pc:docMk/>
            <pc:sldMk cId="760787985" sldId="419"/>
            <ac:spMk id="28" creationId="{FC542542-348B-FB37-590A-1A0C034F4ED6}"/>
          </ac:spMkLst>
        </pc:spChg>
        <pc:picChg chg="add mod">
          <ac:chgData name="Mateos, Kristine" userId="S::kristine.mateos@tusd1.org::f4b45b3d-b249-483a-a4aa-700b11151b5d" providerId="AD" clId="Web-{493FDE6F-5066-7097-25D7-1E28A6379864}" dt="2024-11-13T19:12:50.044" v="168"/>
          <ac:picMkLst>
            <pc:docMk/>
            <pc:sldMk cId="760787985" sldId="419"/>
            <ac:picMk id="5" creationId="{D9D2E282-6967-9AF9-76D6-C90E067091FB}"/>
          </ac:picMkLst>
        </pc:picChg>
        <pc:cxnChg chg="add del">
          <ac:chgData name="Mateos, Kristine" userId="S::kristine.mateos@tusd1.org::f4b45b3d-b249-483a-a4aa-700b11151b5d" providerId="AD" clId="Web-{493FDE6F-5066-7097-25D7-1E28A6379864}" dt="2024-11-13T19:12:50.044" v="168"/>
          <ac:cxnSpMkLst>
            <pc:docMk/>
            <pc:sldMk cId="760787985" sldId="419"/>
            <ac:cxnSpMk id="9" creationId="{D8689CE0-64D2-447C-9C1F-872D111D8AC3}"/>
          </ac:cxnSpMkLst>
        </pc:cxnChg>
        <pc:cxnChg chg="add del">
          <ac:chgData name="Mateos, Kristine" userId="S::kristine.mateos@tusd1.org::f4b45b3d-b249-483a-a4aa-700b11151b5d" providerId="AD" clId="Web-{493FDE6F-5066-7097-25D7-1E28A6379864}" dt="2024-11-13T19:12:50.044" v="168"/>
          <ac:cxnSpMkLst>
            <pc:docMk/>
            <pc:sldMk cId="760787985" sldId="419"/>
            <ac:cxnSpMk id="17" creationId="{B0AA360F-DECB-4836-8FB6-22C4BC3FB02D}"/>
          </ac:cxnSpMkLst>
        </pc:cxnChg>
        <pc:cxnChg chg="add">
          <ac:chgData name="Mateos, Kristine" userId="S::kristine.mateos@tusd1.org::f4b45b3d-b249-483a-a4aa-700b11151b5d" providerId="AD" clId="Web-{493FDE6F-5066-7097-25D7-1E28A6379864}" dt="2024-11-13T19:12:50.044" v="168"/>
          <ac:cxnSpMkLst>
            <pc:docMk/>
            <pc:sldMk cId="760787985" sldId="419"/>
            <ac:cxnSpMk id="22" creationId="{D8689CE0-64D2-447C-9C1F-872D111D8AC3}"/>
          </ac:cxnSpMkLst>
        </pc:cxnChg>
        <pc:cxnChg chg="add">
          <ac:chgData name="Mateos, Kristine" userId="S::kristine.mateos@tusd1.org::f4b45b3d-b249-483a-a4aa-700b11151b5d" providerId="AD" clId="Web-{493FDE6F-5066-7097-25D7-1E28A6379864}" dt="2024-11-13T19:12:50.044" v="168"/>
          <ac:cxnSpMkLst>
            <pc:docMk/>
            <pc:sldMk cId="760787985" sldId="419"/>
            <ac:cxnSpMk id="30" creationId="{B0AA360F-DECB-4836-8FB6-22C4BC3FB02D}"/>
          </ac:cxnSpMkLst>
        </pc:cxnChg>
      </pc:sldChg>
      <pc:sldChg chg="addSp delSp modSp new mod modClrScheme chgLayout">
        <pc:chgData name="Mateos, Kristine" userId="S::kristine.mateos@tusd1.org::f4b45b3d-b249-483a-a4aa-700b11151b5d" providerId="AD" clId="Web-{493FDE6F-5066-7097-25D7-1E28A6379864}" dt="2024-11-13T19:33:09.339" v="294" actId="20577"/>
        <pc:sldMkLst>
          <pc:docMk/>
          <pc:sldMk cId="2468432275" sldId="420"/>
        </pc:sldMkLst>
        <pc:spChg chg="mod ord">
          <ac:chgData name="Mateos, Kristine" userId="S::kristine.mateos@tusd1.org::f4b45b3d-b249-483a-a4aa-700b11151b5d" providerId="AD" clId="Web-{493FDE6F-5066-7097-25D7-1E28A6379864}" dt="2024-11-13T19:16:33.873" v="179" actId="20577"/>
          <ac:spMkLst>
            <pc:docMk/>
            <pc:sldMk cId="2468432275" sldId="420"/>
            <ac:spMk id="2" creationId="{E829F4D9-0446-2D51-E8DB-208938B0EE23}"/>
          </ac:spMkLst>
        </pc:spChg>
        <pc:spChg chg="mod ord">
          <ac:chgData name="Mateos, Kristine" userId="S::kristine.mateos@tusd1.org::f4b45b3d-b249-483a-a4aa-700b11151b5d" providerId="AD" clId="Web-{493FDE6F-5066-7097-25D7-1E28A6379864}" dt="2024-11-13T19:30:45.281" v="255" actId="14100"/>
          <ac:spMkLst>
            <pc:docMk/>
            <pc:sldMk cId="2468432275" sldId="420"/>
            <ac:spMk id="3" creationId="{2126206E-1BE5-1264-E90A-C00490DE4402}"/>
          </ac:spMkLst>
        </pc:spChg>
        <pc:spChg chg="add mod ord">
          <ac:chgData name="Mateos, Kristine" userId="S::kristine.mateos@tusd1.org::f4b45b3d-b249-483a-a4aa-700b11151b5d" providerId="AD" clId="Web-{493FDE6F-5066-7097-25D7-1E28A6379864}" dt="2024-11-13T19:30:32.046" v="253" actId="14100"/>
          <ac:spMkLst>
            <pc:docMk/>
            <pc:sldMk cId="2468432275" sldId="420"/>
            <ac:spMk id="4" creationId="{7F3886E8-FD85-DA21-C558-D1BB2E14D621}"/>
          </ac:spMkLst>
        </pc:spChg>
        <pc:spChg chg="add mod ord">
          <ac:chgData name="Mateos, Kristine" userId="S::kristine.mateos@tusd1.org::f4b45b3d-b249-483a-a4aa-700b11151b5d" providerId="AD" clId="Web-{493FDE6F-5066-7097-25D7-1E28A6379864}" dt="2024-11-13T19:30:38.812" v="254" actId="14100"/>
          <ac:spMkLst>
            <pc:docMk/>
            <pc:sldMk cId="2468432275" sldId="420"/>
            <ac:spMk id="5" creationId="{B6187896-FB34-1BF2-C076-3C90E04717FC}"/>
          </ac:spMkLst>
        </pc:spChg>
        <pc:spChg chg="add del mod ord">
          <ac:chgData name="Mateos, Kristine" userId="S::kristine.mateos@tusd1.org::f4b45b3d-b249-483a-a4aa-700b11151b5d" providerId="AD" clId="Web-{493FDE6F-5066-7097-25D7-1E28A6379864}" dt="2024-11-13T19:21:22.473" v="194"/>
          <ac:spMkLst>
            <pc:docMk/>
            <pc:sldMk cId="2468432275" sldId="420"/>
            <ac:spMk id="6" creationId="{40294015-CEA6-0DC3-5C30-3C910736117C}"/>
          </ac:spMkLst>
        </pc:spChg>
        <pc:spChg chg="add mod ord">
          <ac:chgData name="Mateos, Kristine" userId="S::kristine.mateos@tusd1.org::f4b45b3d-b249-483a-a4aa-700b11151b5d" providerId="AD" clId="Web-{493FDE6F-5066-7097-25D7-1E28A6379864}" dt="2024-11-13T19:33:09.339" v="294" actId="20577"/>
          <ac:spMkLst>
            <pc:docMk/>
            <pc:sldMk cId="2468432275" sldId="420"/>
            <ac:spMk id="7" creationId="{768D90EE-942A-070D-54B4-2434BC858F31}"/>
          </ac:spMkLst>
        </pc:spChg>
        <pc:spChg chg="add mod ord">
          <ac:chgData name="Mateos, Kristine" userId="S::kristine.mateos@tusd1.org::f4b45b3d-b249-483a-a4aa-700b11151b5d" providerId="AD" clId="Web-{493FDE6F-5066-7097-25D7-1E28A6379864}" dt="2024-11-13T19:30:47.703" v="256" actId="14100"/>
          <ac:spMkLst>
            <pc:docMk/>
            <pc:sldMk cId="2468432275" sldId="420"/>
            <ac:spMk id="8" creationId="{EBCC09E3-4AC9-7A9B-3EE2-FC98682CD981}"/>
          </ac:spMkLst>
        </pc:spChg>
        <pc:spChg chg="add mod ord">
          <ac:chgData name="Mateos, Kristine" userId="S::kristine.mateos@tusd1.org::f4b45b3d-b249-483a-a4aa-700b11151b5d" providerId="AD" clId="Web-{493FDE6F-5066-7097-25D7-1E28A6379864}" dt="2024-11-13T19:32:42.290" v="286" actId="20577"/>
          <ac:spMkLst>
            <pc:docMk/>
            <pc:sldMk cId="2468432275" sldId="420"/>
            <ac:spMk id="9" creationId="{576F2290-1944-9DE2-C716-0B6E4E255B16}"/>
          </ac:spMkLst>
        </pc:spChg>
        <pc:spChg chg="add del mod ord">
          <ac:chgData name="Mateos, Kristine" userId="S::kristine.mateos@tusd1.org::f4b45b3d-b249-483a-a4aa-700b11151b5d" providerId="AD" clId="Web-{493FDE6F-5066-7097-25D7-1E28A6379864}" dt="2024-11-13T19:22:06.133" v="195"/>
          <ac:spMkLst>
            <pc:docMk/>
            <pc:sldMk cId="2468432275" sldId="420"/>
            <ac:spMk id="10" creationId="{9CB952E1-F532-AC34-6DB7-13970B042A2C}"/>
          </ac:spMkLst>
        </pc:spChg>
        <pc:spChg chg="add del mod ord">
          <ac:chgData name="Mateos, Kristine" userId="S::kristine.mateos@tusd1.org::f4b45b3d-b249-483a-a4aa-700b11151b5d" providerId="AD" clId="Web-{493FDE6F-5066-7097-25D7-1E28A6379864}" dt="2024-11-13T19:23:18.248" v="196"/>
          <ac:spMkLst>
            <pc:docMk/>
            <pc:sldMk cId="2468432275" sldId="420"/>
            <ac:spMk id="11" creationId="{68A184CF-86E6-EF6F-FF25-0AC6A8CFDDFB}"/>
          </ac:spMkLst>
        </pc:spChg>
        <pc:picChg chg="add mod ord">
          <ac:chgData name="Mateos, Kristine" userId="S::kristine.mateos@tusd1.org::f4b45b3d-b249-483a-a4aa-700b11151b5d" providerId="AD" clId="Web-{493FDE6F-5066-7097-25D7-1E28A6379864}" dt="2024-11-13T19:21:22.473" v="194"/>
          <ac:picMkLst>
            <pc:docMk/>
            <pc:sldMk cId="2468432275" sldId="420"/>
            <ac:picMk id="12" creationId="{C1C82FBD-98AC-327D-6744-A6FCC033BB03}"/>
          </ac:picMkLst>
        </pc:picChg>
        <pc:picChg chg="add mod ord">
          <ac:chgData name="Mateos, Kristine" userId="S::kristine.mateos@tusd1.org::f4b45b3d-b249-483a-a4aa-700b11151b5d" providerId="AD" clId="Web-{493FDE6F-5066-7097-25D7-1E28A6379864}" dt="2024-11-13T19:22:06.133" v="195"/>
          <ac:picMkLst>
            <pc:docMk/>
            <pc:sldMk cId="2468432275" sldId="420"/>
            <ac:picMk id="13" creationId="{42E440B2-9AF5-61D6-F6E0-79BC3873499F}"/>
          </ac:picMkLst>
        </pc:picChg>
        <pc:picChg chg="add mod ord">
          <ac:chgData name="Mateos, Kristine" userId="S::kristine.mateos@tusd1.org::f4b45b3d-b249-483a-a4aa-700b11151b5d" providerId="AD" clId="Web-{493FDE6F-5066-7097-25D7-1E28A6379864}" dt="2024-11-13T19:23:18.248" v="196"/>
          <ac:picMkLst>
            <pc:docMk/>
            <pc:sldMk cId="2468432275" sldId="420"/>
            <ac:picMk id="14" creationId="{EFAB72E7-2AC5-7AF3-6D9A-48B1E8181B28}"/>
          </ac:picMkLst>
        </pc:picChg>
      </pc:sldChg>
      <pc:sldChg chg="addSp delSp modSp new mod setBg modClrScheme chgLayout">
        <pc:chgData name="Mateos, Kristine" userId="S::kristine.mateos@tusd1.org::f4b45b3d-b249-483a-a4aa-700b11151b5d" providerId="AD" clId="Web-{493FDE6F-5066-7097-25D7-1E28A6379864}" dt="2024-11-13T19:36:29.182" v="311"/>
        <pc:sldMkLst>
          <pc:docMk/>
          <pc:sldMk cId="2130249813" sldId="421"/>
        </pc:sldMkLst>
        <pc:spChg chg="mod ord">
          <ac:chgData name="Mateos, Kristine" userId="S::kristine.mateos@tusd1.org::f4b45b3d-b249-483a-a4aa-700b11151b5d" providerId="AD" clId="Web-{493FDE6F-5066-7097-25D7-1E28A6379864}" dt="2024-11-13T19:36:29.182" v="311"/>
          <ac:spMkLst>
            <pc:docMk/>
            <pc:sldMk cId="2130249813" sldId="421"/>
            <ac:spMk id="2" creationId="{40914607-50F2-D47F-6F5A-0E34A42B163F}"/>
          </ac:spMkLst>
        </pc:spChg>
        <pc:spChg chg="mod ord">
          <ac:chgData name="Mateos, Kristine" userId="S::kristine.mateos@tusd1.org::f4b45b3d-b249-483a-a4aa-700b11151b5d" providerId="AD" clId="Web-{493FDE6F-5066-7097-25D7-1E28A6379864}" dt="2024-11-13T19:36:29.182" v="311"/>
          <ac:spMkLst>
            <pc:docMk/>
            <pc:sldMk cId="2130249813" sldId="421"/>
            <ac:spMk id="3" creationId="{92121C64-EC3E-BB87-130D-74AD3207B466}"/>
          </ac:spMkLst>
        </pc:spChg>
        <pc:spChg chg="add del mod ord">
          <ac:chgData name="Mateos, Kristine" userId="S::kristine.mateos@tusd1.org::f4b45b3d-b249-483a-a4aa-700b11151b5d" providerId="AD" clId="Web-{493FDE6F-5066-7097-25D7-1E28A6379864}" dt="2024-11-13T19:36:11.743" v="310"/>
          <ac:spMkLst>
            <pc:docMk/>
            <pc:sldMk cId="2130249813" sldId="421"/>
            <ac:spMk id="4" creationId="{81BB7DB8-8E59-185D-5CDC-5DDC0EF8CCAC}"/>
          </ac:spMkLst>
        </pc:spChg>
        <pc:spChg chg="add">
          <ac:chgData name="Mateos, Kristine" userId="S::kristine.mateos@tusd1.org::f4b45b3d-b249-483a-a4aa-700b11151b5d" providerId="AD" clId="Web-{493FDE6F-5066-7097-25D7-1E28A6379864}" dt="2024-11-13T19:36:29.182" v="311"/>
          <ac:spMkLst>
            <pc:docMk/>
            <pc:sldMk cId="2130249813" sldId="421"/>
            <ac:spMk id="12" creationId="{A3B168A7-66FE-4359-9866-CBB841A729E6}"/>
          </ac:spMkLst>
        </pc:spChg>
        <pc:picChg chg="add mod ord">
          <ac:chgData name="Mateos, Kristine" userId="S::kristine.mateos@tusd1.org::f4b45b3d-b249-483a-a4aa-700b11151b5d" providerId="AD" clId="Web-{493FDE6F-5066-7097-25D7-1E28A6379864}" dt="2024-11-13T19:36:29.182" v="311"/>
          <ac:picMkLst>
            <pc:docMk/>
            <pc:sldMk cId="2130249813" sldId="421"/>
            <ac:picMk id="5" creationId="{28C6B104-8702-5209-1989-A085B3389A18}"/>
          </ac:picMkLst>
        </pc:picChg>
        <pc:cxnChg chg="add">
          <ac:chgData name="Mateos, Kristine" userId="S::kristine.mateos@tusd1.org::f4b45b3d-b249-483a-a4aa-700b11151b5d" providerId="AD" clId="Web-{493FDE6F-5066-7097-25D7-1E28A6379864}" dt="2024-11-13T19:36:29.182" v="311"/>
          <ac:cxnSpMkLst>
            <pc:docMk/>
            <pc:sldMk cId="2130249813" sldId="421"/>
            <ac:cxnSpMk id="10" creationId="{D8689CE0-64D2-447C-9C1F-872D111D8AC3}"/>
          </ac:cxnSpMkLst>
        </pc:cxnChg>
        <pc:cxnChg chg="add">
          <ac:chgData name="Mateos, Kristine" userId="S::kristine.mateos@tusd1.org::f4b45b3d-b249-483a-a4aa-700b11151b5d" providerId="AD" clId="Web-{493FDE6F-5066-7097-25D7-1E28A6379864}" dt="2024-11-13T19:36:29.182" v="311"/>
          <ac:cxnSpMkLst>
            <pc:docMk/>
            <pc:sldMk cId="2130249813" sldId="421"/>
            <ac:cxnSpMk id="14" creationId="{F0748755-DDBC-46D0-91EC-1212A8EE2B40}"/>
          </ac:cxnSpMkLst>
        </pc:cxnChg>
      </pc:sldChg>
      <pc:sldChg chg="addSp delSp modSp new mod setBg modClrScheme delDesignElem chgLayout">
        <pc:chgData name="Mateos, Kristine" userId="S::kristine.mateos@tusd1.org::f4b45b3d-b249-483a-a4aa-700b11151b5d" providerId="AD" clId="Web-{493FDE6F-5066-7097-25D7-1E28A6379864}" dt="2024-11-13T19:42:04.598" v="353" actId="20577"/>
        <pc:sldMkLst>
          <pc:docMk/>
          <pc:sldMk cId="3018627209" sldId="422"/>
        </pc:sldMkLst>
        <pc:spChg chg="mod ord">
          <ac:chgData name="Mateos, Kristine" userId="S::kristine.mateos@tusd1.org::f4b45b3d-b249-483a-a4aa-700b11151b5d" providerId="AD" clId="Web-{493FDE6F-5066-7097-25D7-1E28A6379864}" dt="2024-11-13T19:41:22.813" v="334"/>
          <ac:spMkLst>
            <pc:docMk/>
            <pc:sldMk cId="3018627209" sldId="422"/>
            <ac:spMk id="2" creationId="{F20328CF-E852-78F9-CF80-FAE6EE8DAF3D}"/>
          </ac:spMkLst>
        </pc:spChg>
        <pc:spChg chg="del mod ord">
          <ac:chgData name="Mateos, Kristine" userId="S::kristine.mateos@tusd1.org::f4b45b3d-b249-483a-a4aa-700b11151b5d" providerId="AD" clId="Web-{493FDE6F-5066-7097-25D7-1E28A6379864}" dt="2024-11-13T19:40:28.497" v="328"/>
          <ac:spMkLst>
            <pc:docMk/>
            <pc:sldMk cId="3018627209" sldId="422"/>
            <ac:spMk id="3" creationId="{AF786F14-A48B-06C3-3EAD-D1A54618118E}"/>
          </ac:spMkLst>
        </pc:spChg>
        <pc:spChg chg="add del mod ord">
          <ac:chgData name="Mateos, Kristine" userId="S::kristine.mateos@tusd1.org::f4b45b3d-b249-483a-a4aa-700b11151b5d" providerId="AD" clId="Web-{493FDE6F-5066-7097-25D7-1E28A6379864}" dt="2024-11-13T19:38:58.506" v="314"/>
          <ac:spMkLst>
            <pc:docMk/>
            <pc:sldMk cId="3018627209" sldId="422"/>
            <ac:spMk id="4" creationId="{460747B4-ECA2-FAFF-9D13-6CD09C0EB8F3}"/>
          </ac:spMkLst>
        </pc:spChg>
        <pc:spChg chg="add del mod">
          <ac:chgData name="Mateos, Kristine" userId="S::kristine.mateos@tusd1.org::f4b45b3d-b249-483a-a4aa-700b11151b5d" providerId="AD" clId="Web-{493FDE6F-5066-7097-25D7-1E28A6379864}" dt="2024-11-13T19:39:54.776" v="322"/>
          <ac:spMkLst>
            <pc:docMk/>
            <pc:sldMk cId="3018627209" sldId="422"/>
            <ac:spMk id="7" creationId="{27691F79-8E35-7EFC-D4DF-5A124BA85022}"/>
          </ac:spMkLst>
        </pc:spChg>
        <pc:spChg chg="add del mod">
          <ac:chgData name="Mateos, Kristine" userId="S::kristine.mateos@tusd1.org::f4b45b3d-b249-483a-a4aa-700b11151b5d" providerId="AD" clId="Web-{493FDE6F-5066-7097-25D7-1E28A6379864}" dt="2024-11-13T19:40:08.105" v="324"/>
          <ac:spMkLst>
            <pc:docMk/>
            <pc:sldMk cId="3018627209" sldId="422"/>
            <ac:spMk id="11" creationId="{67217809-08B2-78D4-222A-580B869F65A3}"/>
          </ac:spMkLst>
        </pc:spChg>
        <pc:spChg chg="add del">
          <ac:chgData name="Mateos, Kristine" userId="S::kristine.mateos@tusd1.org::f4b45b3d-b249-483a-a4aa-700b11151b5d" providerId="AD" clId="Web-{493FDE6F-5066-7097-25D7-1E28A6379864}" dt="2024-11-13T19:39:24.555" v="316"/>
          <ac:spMkLst>
            <pc:docMk/>
            <pc:sldMk cId="3018627209" sldId="422"/>
            <ac:spMk id="12" creationId="{A3B168A7-66FE-4359-9866-CBB841A729E6}"/>
          </ac:spMkLst>
        </pc:spChg>
        <pc:spChg chg="add del">
          <ac:chgData name="Mateos, Kristine" userId="S::kristine.mateos@tusd1.org::f4b45b3d-b249-483a-a4aa-700b11151b5d" providerId="AD" clId="Web-{493FDE6F-5066-7097-25D7-1E28A6379864}" dt="2024-11-13T19:39:28.680" v="318"/>
          <ac:spMkLst>
            <pc:docMk/>
            <pc:sldMk cId="3018627209" sldId="422"/>
            <ac:spMk id="17" creationId="{511C99DC-C3C5-4EBE-91DD-345109C3D6E0}"/>
          </ac:spMkLst>
        </pc:spChg>
        <pc:spChg chg="add mod ord">
          <ac:chgData name="Mateos, Kristine" userId="S::kristine.mateos@tusd1.org::f4b45b3d-b249-483a-a4aa-700b11151b5d" providerId="AD" clId="Web-{493FDE6F-5066-7097-25D7-1E28A6379864}" dt="2024-11-13T19:42:04.598" v="353" actId="20577"/>
          <ac:spMkLst>
            <pc:docMk/>
            <pc:sldMk cId="3018627209" sldId="422"/>
            <ac:spMk id="19" creationId="{F91BD17D-02CA-935D-6AB1-503D11D0483D}"/>
          </ac:spMkLst>
        </pc:spChg>
        <pc:spChg chg="add del">
          <ac:chgData name="Mateos, Kristine" userId="S::kristine.mateos@tusd1.org::f4b45b3d-b249-483a-a4aa-700b11151b5d" providerId="AD" clId="Web-{493FDE6F-5066-7097-25D7-1E28A6379864}" dt="2024-11-13T19:40:23.543" v="327"/>
          <ac:spMkLst>
            <pc:docMk/>
            <pc:sldMk cId="3018627209" sldId="422"/>
            <ac:spMk id="21" creationId="{A3B168A7-66FE-4359-9866-CBB841A729E6}"/>
          </ac:spMkLst>
        </pc:spChg>
        <pc:spChg chg="add">
          <ac:chgData name="Mateos, Kristine" userId="S::kristine.mateos@tusd1.org::f4b45b3d-b249-483a-a4aa-700b11151b5d" providerId="AD" clId="Web-{493FDE6F-5066-7097-25D7-1E28A6379864}" dt="2024-11-13T19:41:22.813" v="334"/>
          <ac:spMkLst>
            <pc:docMk/>
            <pc:sldMk cId="3018627209" sldId="422"/>
            <ac:spMk id="30" creationId="{A3B168A7-66FE-4359-9866-CBB841A729E6}"/>
          </ac:spMkLst>
        </pc:spChg>
        <pc:picChg chg="add del mod ord">
          <ac:chgData name="Mateos, Kristine" userId="S::kristine.mateos@tusd1.org::f4b45b3d-b249-483a-a4aa-700b11151b5d" providerId="AD" clId="Web-{493FDE6F-5066-7097-25D7-1E28A6379864}" dt="2024-11-13T19:39:50.166" v="321"/>
          <ac:picMkLst>
            <pc:docMk/>
            <pc:sldMk cId="3018627209" sldId="422"/>
            <ac:picMk id="5" creationId="{D8013647-2729-6598-765B-92EFBC70D9D7}"/>
          </ac:picMkLst>
        </pc:picChg>
        <pc:picChg chg="add del mod ord">
          <ac:chgData name="Mateos, Kristine" userId="S::kristine.mateos@tusd1.org::f4b45b3d-b249-483a-a4aa-700b11151b5d" providerId="AD" clId="Web-{493FDE6F-5066-7097-25D7-1E28A6379864}" dt="2024-11-13T19:40:03.667" v="323"/>
          <ac:picMkLst>
            <pc:docMk/>
            <pc:sldMk cId="3018627209" sldId="422"/>
            <ac:picMk id="8" creationId="{D901B19F-5D43-350C-944C-E465B54E22F7}"/>
          </ac:picMkLst>
        </pc:picChg>
        <pc:picChg chg="add del mod ord">
          <ac:chgData name="Mateos, Kristine" userId="S::kristine.mateos@tusd1.org::f4b45b3d-b249-483a-a4aa-700b11151b5d" providerId="AD" clId="Web-{493FDE6F-5066-7097-25D7-1E28A6379864}" dt="2024-11-13T19:40:15.027" v="326"/>
          <ac:picMkLst>
            <pc:docMk/>
            <pc:sldMk cId="3018627209" sldId="422"/>
            <ac:picMk id="13" creationId="{D50DF024-F9CA-CE79-2185-71B9D760F5AA}"/>
          </ac:picMkLst>
        </pc:picChg>
        <pc:picChg chg="add mod ord">
          <ac:chgData name="Mateos, Kristine" userId="S::kristine.mateos@tusd1.org::f4b45b3d-b249-483a-a4aa-700b11151b5d" providerId="AD" clId="Web-{493FDE6F-5066-7097-25D7-1E28A6379864}" dt="2024-11-13T19:41:22.813" v="334"/>
          <ac:picMkLst>
            <pc:docMk/>
            <pc:sldMk cId="3018627209" sldId="422"/>
            <ac:picMk id="23" creationId="{84FCCB49-815D-227A-E083-F2EF38BF59E0}"/>
          </ac:picMkLst>
        </pc:picChg>
        <pc:cxnChg chg="add del">
          <ac:chgData name="Mateos, Kristine" userId="S::kristine.mateos@tusd1.org::f4b45b3d-b249-483a-a4aa-700b11151b5d" providerId="AD" clId="Web-{493FDE6F-5066-7097-25D7-1E28A6379864}" dt="2024-11-13T19:39:24.555" v="316"/>
          <ac:cxnSpMkLst>
            <pc:docMk/>
            <pc:sldMk cId="3018627209" sldId="422"/>
            <ac:cxnSpMk id="10" creationId="{D8689CE0-64D2-447C-9C1F-872D111D8AC3}"/>
          </ac:cxnSpMkLst>
        </pc:cxnChg>
        <pc:cxnChg chg="add del">
          <ac:chgData name="Mateos, Kristine" userId="S::kristine.mateos@tusd1.org::f4b45b3d-b249-483a-a4aa-700b11151b5d" providerId="AD" clId="Web-{493FDE6F-5066-7097-25D7-1E28A6379864}" dt="2024-11-13T19:39:24.555" v="316"/>
          <ac:cxnSpMkLst>
            <pc:docMk/>
            <pc:sldMk cId="3018627209" sldId="422"/>
            <ac:cxnSpMk id="14" creationId="{F0748755-DDBC-46D0-91EC-1212A8EE2B40}"/>
          </ac:cxnSpMkLst>
        </pc:cxnChg>
        <pc:cxnChg chg="add del">
          <ac:chgData name="Mateos, Kristine" userId="S::kristine.mateos@tusd1.org::f4b45b3d-b249-483a-a4aa-700b11151b5d" providerId="AD" clId="Web-{493FDE6F-5066-7097-25D7-1E28A6379864}" dt="2024-11-13T19:39:28.680" v="318"/>
          <ac:cxnSpMkLst>
            <pc:docMk/>
            <pc:sldMk cId="3018627209" sldId="422"/>
            <ac:cxnSpMk id="16" creationId="{D8689CE0-64D2-447C-9C1F-872D111D8AC3}"/>
          </ac:cxnSpMkLst>
        </pc:cxnChg>
        <pc:cxnChg chg="add del">
          <ac:chgData name="Mateos, Kristine" userId="S::kristine.mateos@tusd1.org::f4b45b3d-b249-483a-a4aa-700b11151b5d" providerId="AD" clId="Web-{493FDE6F-5066-7097-25D7-1E28A6379864}" dt="2024-11-13T19:39:28.680" v="318"/>
          <ac:cxnSpMkLst>
            <pc:docMk/>
            <pc:sldMk cId="3018627209" sldId="422"/>
            <ac:cxnSpMk id="18" creationId="{B0AA360F-DECB-4836-8FB6-22C4BC3FB02D}"/>
          </ac:cxnSpMkLst>
        </pc:cxnChg>
        <pc:cxnChg chg="add del">
          <ac:chgData name="Mateos, Kristine" userId="S::kristine.mateos@tusd1.org::f4b45b3d-b249-483a-a4aa-700b11151b5d" providerId="AD" clId="Web-{493FDE6F-5066-7097-25D7-1E28A6379864}" dt="2024-11-13T19:40:23.543" v="327"/>
          <ac:cxnSpMkLst>
            <pc:docMk/>
            <pc:sldMk cId="3018627209" sldId="422"/>
            <ac:cxnSpMk id="20" creationId="{D8689CE0-64D2-447C-9C1F-872D111D8AC3}"/>
          </ac:cxnSpMkLst>
        </pc:cxnChg>
        <pc:cxnChg chg="add del">
          <ac:chgData name="Mateos, Kristine" userId="S::kristine.mateos@tusd1.org::f4b45b3d-b249-483a-a4aa-700b11151b5d" providerId="AD" clId="Web-{493FDE6F-5066-7097-25D7-1E28A6379864}" dt="2024-11-13T19:40:23.543" v="327"/>
          <ac:cxnSpMkLst>
            <pc:docMk/>
            <pc:sldMk cId="3018627209" sldId="422"/>
            <ac:cxnSpMk id="22" creationId="{F0748755-DDBC-46D0-91EC-1212A8EE2B40}"/>
          </ac:cxnSpMkLst>
        </pc:cxnChg>
        <pc:cxnChg chg="add">
          <ac:chgData name="Mateos, Kristine" userId="S::kristine.mateos@tusd1.org::f4b45b3d-b249-483a-a4aa-700b11151b5d" providerId="AD" clId="Web-{493FDE6F-5066-7097-25D7-1E28A6379864}" dt="2024-11-13T19:41:22.813" v="334"/>
          <ac:cxnSpMkLst>
            <pc:docMk/>
            <pc:sldMk cId="3018627209" sldId="422"/>
            <ac:cxnSpMk id="28" creationId="{D8689CE0-64D2-447C-9C1F-872D111D8AC3}"/>
          </ac:cxnSpMkLst>
        </pc:cxnChg>
        <pc:cxnChg chg="add">
          <ac:chgData name="Mateos, Kristine" userId="S::kristine.mateos@tusd1.org::f4b45b3d-b249-483a-a4aa-700b11151b5d" providerId="AD" clId="Web-{493FDE6F-5066-7097-25D7-1E28A6379864}" dt="2024-11-13T19:41:22.813" v="334"/>
          <ac:cxnSpMkLst>
            <pc:docMk/>
            <pc:sldMk cId="3018627209" sldId="422"/>
            <ac:cxnSpMk id="32" creationId="{F0748755-DDBC-46D0-91EC-1212A8EE2B40}"/>
          </ac:cxnSpMkLst>
        </pc:cxnChg>
      </pc:sldChg>
      <pc:sldMasterChg chg="add addSldLayout">
        <pc:chgData name="Mateos, Kristine" userId="S::kristine.mateos@tusd1.org::f4b45b3d-b249-483a-a4aa-700b11151b5d" providerId="AD" clId="Web-{493FDE6F-5066-7097-25D7-1E28A6379864}" dt="2024-11-13T18:55:31.044" v="7"/>
        <pc:sldMasterMkLst>
          <pc:docMk/>
          <pc:sldMasterMk cId="3656656839" sldId="2147483737"/>
        </pc:sldMasterMkLst>
        <pc:sldLayoutChg chg="add">
          <pc:chgData name="Mateos, Kristine" userId="S::kristine.mateos@tusd1.org::f4b45b3d-b249-483a-a4aa-700b11151b5d" providerId="AD" clId="Web-{493FDE6F-5066-7097-25D7-1E28A6379864}" dt="2024-11-13T18:55:31.044" v="7"/>
          <pc:sldLayoutMkLst>
            <pc:docMk/>
            <pc:sldMasterMk cId="3656656839" sldId="2147483737"/>
            <pc:sldLayoutMk cId="409790513" sldId="2147483726"/>
          </pc:sldLayoutMkLst>
        </pc:sldLayoutChg>
        <pc:sldLayoutChg chg="add">
          <pc:chgData name="Mateos, Kristine" userId="S::kristine.mateos@tusd1.org::f4b45b3d-b249-483a-a4aa-700b11151b5d" providerId="AD" clId="Web-{493FDE6F-5066-7097-25D7-1E28A6379864}" dt="2024-11-13T18:55:31.044" v="7"/>
          <pc:sldLayoutMkLst>
            <pc:docMk/>
            <pc:sldMasterMk cId="3656656839" sldId="2147483737"/>
            <pc:sldLayoutMk cId="2816247960" sldId="2147483727"/>
          </pc:sldLayoutMkLst>
        </pc:sldLayoutChg>
        <pc:sldLayoutChg chg="add">
          <pc:chgData name="Mateos, Kristine" userId="S::kristine.mateos@tusd1.org::f4b45b3d-b249-483a-a4aa-700b11151b5d" providerId="AD" clId="Web-{493FDE6F-5066-7097-25D7-1E28A6379864}" dt="2024-11-13T18:55:31.044" v="7"/>
          <pc:sldLayoutMkLst>
            <pc:docMk/>
            <pc:sldMasterMk cId="3656656839" sldId="2147483737"/>
            <pc:sldLayoutMk cId="2064632461" sldId="2147483728"/>
          </pc:sldLayoutMkLst>
        </pc:sldLayoutChg>
        <pc:sldLayoutChg chg="add">
          <pc:chgData name="Mateos, Kristine" userId="S::kristine.mateos@tusd1.org::f4b45b3d-b249-483a-a4aa-700b11151b5d" providerId="AD" clId="Web-{493FDE6F-5066-7097-25D7-1E28A6379864}" dt="2024-11-13T18:55:31.044" v="7"/>
          <pc:sldLayoutMkLst>
            <pc:docMk/>
            <pc:sldMasterMk cId="3656656839" sldId="2147483737"/>
            <pc:sldLayoutMk cId="3566490577" sldId="2147483729"/>
          </pc:sldLayoutMkLst>
        </pc:sldLayoutChg>
        <pc:sldLayoutChg chg="add">
          <pc:chgData name="Mateos, Kristine" userId="S::kristine.mateos@tusd1.org::f4b45b3d-b249-483a-a4aa-700b11151b5d" providerId="AD" clId="Web-{493FDE6F-5066-7097-25D7-1E28A6379864}" dt="2024-11-13T18:55:31.044" v="7"/>
          <pc:sldLayoutMkLst>
            <pc:docMk/>
            <pc:sldMasterMk cId="3656656839" sldId="2147483737"/>
            <pc:sldLayoutMk cId="1161378876" sldId="2147483730"/>
          </pc:sldLayoutMkLst>
        </pc:sldLayoutChg>
        <pc:sldLayoutChg chg="add">
          <pc:chgData name="Mateos, Kristine" userId="S::kristine.mateos@tusd1.org::f4b45b3d-b249-483a-a4aa-700b11151b5d" providerId="AD" clId="Web-{493FDE6F-5066-7097-25D7-1E28A6379864}" dt="2024-11-13T18:55:31.044" v="7"/>
          <pc:sldLayoutMkLst>
            <pc:docMk/>
            <pc:sldMasterMk cId="3656656839" sldId="2147483737"/>
            <pc:sldLayoutMk cId="2709787103" sldId="2147483731"/>
          </pc:sldLayoutMkLst>
        </pc:sldLayoutChg>
        <pc:sldLayoutChg chg="add">
          <pc:chgData name="Mateos, Kristine" userId="S::kristine.mateos@tusd1.org::f4b45b3d-b249-483a-a4aa-700b11151b5d" providerId="AD" clId="Web-{493FDE6F-5066-7097-25D7-1E28A6379864}" dt="2024-11-13T18:55:31.044" v="7"/>
          <pc:sldLayoutMkLst>
            <pc:docMk/>
            <pc:sldMasterMk cId="3656656839" sldId="2147483737"/>
            <pc:sldLayoutMk cId="1745898690" sldId="2147483732"/>
          </pc:sldLayoutMkLst>
        </pc:sldLayoutChg>
        <pc:sldLayoutChg chg="add">
          <pc:chgData name="Mateos, Kristine" userId="S::kristine.mateos@tusd1.org::f4b45b3d-b249-483a-a4aa-700b11151b5d" providerId="AD" clId="Web-{493FDE6F-5066-7097-25D7-1E28A6379864}" dt="2024-11-13T18:55:31.044" v="7"/>
          <pc:sldLayoutMkLst>
            <pc:docMk/>
            <pc:sldMasterMk cId="3656656839" sldId="2147483737"/>
            <pc:sldLayoutMk cId="3638029122" sldId="2147483733"/>
          </pc:sldLayoutMkLst>
        </pc:sldLayoutChg>
        <pc:sldLayoutChg chg="add">
          <pc:chgData name="Mateos, Kristine" userId="S::kristine.mateos@tusd1.org::f4b45b3d-b249-483a-a4aa-700b11151b5d" providerId="AD" clId="Web-{493FDE6F-5066-7097-25D7-1E28A6379864}" dt="2024-11-13T18:55:31.044" v="7"/>
          <pc:sldLayoutMkLst>
            <pc:docMk/>
            <pc:sldMasterMk cId="3656656839" sldId="2147483737"/>
            <pc:sldLayoutMk cId="1532139133" sldId="2147483734"/>
          </pc:sldLayoutMkLst>
        </pc:sldLayoutChg>
        <pc:sldLayoutChg chg="add">
          <pc:chgData name="Mateos, Kristine" userId="S::kristine.mateos@tusd1.org::f4b45b3d-b249-483a-a4aa-700b11151b5d" providerId="AD" clId="Web-{493FDE6F-5066-7097-25D7-1E28A6379864}" dt="2024-11-13T18:55:31.044" v="7"/>
          <pc:sldLayoutMkLst>
            <pc:docMk/>
            <pc:sldMasterMk cId="3656656839" sldId="2147483737"/>
            <pc:sldLayoutMk cId="2032857018" sldId="2147483735"/>
          </pc:sldLayoutMkLst>
        </pc:sldLayoutChg>
        <pc:sldLayoutChg chg="add">
          <pc:chgData name="Mateos, Kristine" userId="S::kristine.mateos@tusd1.org::f4b45b3d-b249-483a-a4aa-700b11151b5d" providerId="AD" clId="Web-{493FDE6F-5066-7097-25D7-1E28A6379864}" dt="2024-11-13T18:55:31.044" v="7"/>
          <pc:sldLayoutMkLst>
            <pc:docMk/>
            <pc:sldMasterMk cId="3656656839" sldId="2147483737"/>
            <pc:sldLayoutMk cId="1031115261" sldId="2147483736"/>
          </pc:sldLayoutMkLst>
        </pc:sldLayoutChg>
        <pc:sldLayoutChg chg="add">
          <pc:chgData name="Mateos, Kristine" userId="S::kristine.mateos@tusd1.org::f4b45b3d-b249-483a-a4aa-700b11151b5d" providerId="AD" clId="Web-{493FDE6F-5066-7097-25D7-1E28A6379864}" dt="2024-11-13T18:55:31.044" v="7"/>
          <pc:sldLayoutMkLst>
            <pc:docMk/>
            <pc:sldMasterMk cId="3656656839" sldId="2147483737"/>
            <pc:sldLayoutMk cId="3218243343" sldId="2147483738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4/29/2025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528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3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4/29/2025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58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3D70-91AA-429A-BD57-1CB6792B3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136" y="1078030"/>
            <a:ext cx="9288096" cy="2956718"/>
          </a:xfrm>
        </p:spPr>
        <p:txBody>
          <a:bodyPr anchor="t">
            <a:noAutofit/>
          </a:bodyPr>
          <a:lstStyle>
            <a:lvl1pPr algn="l">
              <a:defRPr sz="66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65D245-B564-481D-A323-F73C5BCA84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136" y="4455621"/>
            <a:ext cx="9288096" cy="1435331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072EE-51B3-4C0C-A460-4684AB079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422A5-3076-413B-84CB-ED3BA4171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67C68-40D5-477E-9DBC-C28FD4B11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98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EE2F5-9D3C-4BE7-9AD5-335B31CF2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98C4F-4BF6-47CF-ABEE-2B12748C4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39070-70D2-4DD1-A439-155343FE2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1AB30-CD74-471D-9FA6-ADC0C901E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137C4-F19E-4521-8DCB-4E0CF9CA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29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007D-9B1D-4E2C-B38F-29C682099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9127"/>
            <a:ext cx="9272260" cy="3472874"/>
          </a:xfrm>
        </p:spPr>
        <p:txBody>
          <a:bodyPr anchor="t">
            <a:normAutofit/>
          </a:bodyPr>
          <a:lstStyle>
            <a:lvl1pPr>
              <a:defRPr sz="40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60C51B-B525-4032-9D08-2978D7367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0939" y="4572000"/>
            <a:ext cx="9272262" cy="1320801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08851-4DCC-447C-828A-5F7E66F76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94542-CAEF-4D6C-BE6A-BC100F059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BDE40-8468-4051-9703-B751608A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139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BF7AE-3892-4896-8C15-7A35A41EF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88136"/>
            <a:ext cx="9890066" cy="12942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D9A26-86F1-4817-B243-4DE63B4F18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2185" y="2440568"/>
            <a:ext cx="4841505" cy="38012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54BF9B-EA16-48C8-96B9-7A66051BE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40568"/>
            <a:ext cx="4806002" cy="3801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6E2D9F-1FCE-4A1C-996E-DB05777A8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29E05-3F6C-40BF-9324-118588B6C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BE013-C5C0-4CBD-982E-36F037F73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570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ED885-5FE5-4407-BE4D-FAD01C40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84333"/>
            <a:ext cx="9949455" cy="838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22A77-C134-4857-83E5-51217D3C2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2088" y="1923190"/>
            <a:ext cx="4816475" cy="8388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ECBFE-C62C-471B-BFE4-1272EAC34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088" y="2825791"/>
            <a:ext cx="4816475" cy="3363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0AFC6-F407-4F35-BD37-B32F9B4036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5482" y="1923190"/>
            <a:ext cx="4824913" cy="8388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8D60D5-0F83-46CB-92F3-849FC08E6E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5482" y="2825791"/>
            <a:ext cx="4824913" cy="3363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5AE694-5CA0-48DA-90D3-EC42BD1D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40A80D-4CCB-4899-9E1D-A5967F4E6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753A9D-469A-4ED9-99A1-7E4B115F8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15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7C91E-0A11-4E5D-9B8D-5316E73A2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B8A8D1-71AD-4F9F-B393-9EED83FE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E36922-9A4C-453D-9B70-0C3A70281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AAEF2-65DC-4E28-9AA4-5115ACB07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78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48B02B-A32A-4383-BBC7-0C383390A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FF7E77-47E0-4F9E-9148-8D0C59C0C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005A2-ECF0-4759-A17B-FDECE8068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0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DD4B-5676-477E-8C52-4C1CF160F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4448"/>
            <a:ext cx="3785860" cy="1554362"/>
          </a:xfrm>
        </p:spPr>
        <p:txBody>
          <a:bodyPr anchor="t">
            <a:normAutofit/>
          </a:bodyPr>
          <a:lstStyle>
            <a:lvl1pPr>
              <a:defRPr sz="28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A3E63-EB15-4D82-BF2B-36BB030C4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0" y="922689"/>
            <a:ext cx="548600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E994E-BAB7-43DC-A0E4-C779CF2A33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940" y="2701254"/>
            <a:ext cx="3785860" cy="31677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EFAAA-1B70-42AA-ADCC-F49B58132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7B6CC-1C13-4F34-AC86-CCD442C8C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1B638-9061-41AD-AF47-73A4AF8B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47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4/29/2025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6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F3C43-1676-4A29-83F9-D788ED2E7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7280"/>
            <a:ext cx="3785860" cy="1559740"/>
          </a:xfrm>
        </p:spPr>
        <p:txBody>
          <a:bodyPr anchor="t">
            <a:normAutofit/>
          </a:bodyPr>
          <a:lstStyle>
            <a:lvl1pPr>
              <a:defRPr sz="28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14A903-97C7-4349-B8CE-1BBED1942E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4500" y="1143000"/>
            <a:ext cx="54864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A9F58-4AEB-4286-98F7-3C77AA913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940" y="2697480"/>
            <a:ext cx="3785860" cy="30934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55A58-F085-4500-AF61-045B12C8F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36470-561D-49AE-AC84-B79D483FD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F2BE2-DF21-4683-9D5F-849A525FD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6324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6C900-05BC-4021-B69F-2DAF974B7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26E227-253A-44A0-9404-1CFD8CE41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F5A02-0FC4-41C8-A13C-4C929B288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59378-C430-49DB-B2D6-E32FBBCD4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9D57D-CB8E-4E67-AE2D-2790E2AA6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90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2CF945-D70F-49C1-8CE5-5758C11660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2100" y="1091381"/>
            <a:ext cx="2171700" cy="49533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DB721-04AA-4330-8045-3F2D9BB4BC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091381"/>
            <a:ext cx="8265340" cy="49533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18C15-991C-4C71-8DCD-DB3B38888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28CC3-5830-4EFA-B28E-1648904DE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A91B6-E419-4483-9B66-3C758788B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447C6A-78C3-4687-9A71-A05DBF6700DE}"/>
              </a:ext>
            </a:extLst>
          </p:cNvPr>
          <p:cNvCxnSpPr>
            <a:cxnSpLocks/>
          </p:cNvCxnSpPr>
          <p:nvPr/>
        </p:nvCxnSpPr>
        <p:spPr>
          <a:xfrm>
            <a:off x="11387805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97871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4/29/2025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43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4/29/2025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379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22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4/29/2025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676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4/29/2025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62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4/29/2025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383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4/29/2025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55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614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09878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7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4438DC-3CEE-4170-9B1C-BAC05CD8C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90245"/>
            <a:ext cx="992276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19D24-DCBE-47F9-8B85-8A118B02B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8136" y="2447778"/>
            <a:ext cx="9922764" cy="3838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F5788-BDCE-49E2-80AE-31C739C6A0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5200" y="6389688"/>
            <a:ext cx="3695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A1E45834-53BD-4C8F-B791-CD5378F4150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D5844-8163-4D82-BEFC-BC2D8D511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940" y="6389688"/>
            <a:ext cx="4433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98A50-C435-4220-82C6-C8D62A7C9E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3190" y="6389688"/>
            <a:ext cx="940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689CE0-64D2-447C-9C1F-872D111D8AC3}"/>
              </a:ext>
            </a:extLst>
          </p:cNvPr>
          <p:cNvCxnSpPr>
            <a:cxnSpLocks/>
          </p:cNvCxnSpPr>
          <p:nvPr/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656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0" r:id="rId6"/>
    <p:sldLayoutId id="2147483726" r:id="rId7"/>
    <p:sldLayoutId id="2147483727" r:id="rId8"/>
    <p:sldLayoutId id="2147483728" r:id="rId9"/>
    <p:sldLayoutId id="2147483729" r:id="rId10"/>
    <p:sldLayoutId id="2147483731" r:id="rId11"/>
    <p:sldLayoutId id="2147483738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Neue Haas Grotesk Text Pro" panose="020B05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Plum-tree-blossom-spring_-_West_Virginia_-_ForestWander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pink flowers&#10;&#10;Description automatically generated">
            <a:extLst>
              <a:ext uri="{FF2B5EF4-FFF2-40B4-BE49-F238E27FC236}">
                <a16:creationId xmlns:a16="http://schemas.microsoft.com/office/drawing/2014/main" id="{DD4D9F2E-6DEA-845A-F5DE-F1255451E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8839" r="9091" b="4552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4C13BAB-7C00-4D21-A857-E3D41C0A2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68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F1FF39A-AC3C-4066-9D4C-519AA2281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68" y="601201"/>
            <a:ext cx="3702134" cy="5791132"/>
          </a:xfrm>
          <a:prstGeom prst="rect">
            <a:avLst/>
          </a:prstGeom>
          <a:solidFill>
            <a:srgbClr val="465359">
              <a:alpha val="97000"/>
            </a:srgb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24001"/>
            <a:ext cx="3208866" cy="347838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SABINO COUNSELING ADVISORY COUNCIL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5145513"/>
            <a:ext cx="3208866" cy="7388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rgbClr val="FFFFFF">
                    <a:alpha val="75000"/>
                  </a:srgbClr>
                </a:solidFill>
              </a:rPr>
              <a:t>SPRING 2025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3B168A7-66FE-4359-9866-CBB841A72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914607-50F2-D47F-6F5A-0E34A42B1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204" y="1091868"/>
            <a:ext cx="3785596" cy="20421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MANAGING MENTAL HEALTH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748755-DDBC-46D0-91EC-1212A8EE2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6344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121C64-EC3E-BB87-130D-74AD3207B4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7280" y="3204755"/>
            <a:ext cx="3675826" cy="2957506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120000"/>
              </a:lnSpc>
              <a:buFont typeface="Neue Haas Grotesk Text Pro" panose="020B0504020202020204" pitchFamily="34" charset="0"/>
              <a:buChar char="-"/>
            </a:pPr>
            <a:r>
              <a:rPr lang="en-US" sz="1200"/>
              <a:t>Emotions &amp; Emotional Regulation</a:t>
            </a:r>
          </a:p>
          <a:p>
            <a:pPr marL="285750" indent="-228600">
              <a:lnSpc>
                <a:spcPct val="120000"/>
              </a:lnSpc>
              <a:buFont typeface="Neue Haas Grotesk Text Pro" panose="020B0504020202020204" pitchFamily="34" charset="0"/>
              <a:buChar char="-"/>
            </a:pPr>
            <a:r>
              <a:rPr lang="en-US" sz="1200"/>
              <a:t>Emotions &amp; Automatic Thoughts</a:t>
            </a:r>
          </a:p>
          <a:p>
            <a:pPr marL="285750" indent="-228600">
              <a:lnSpc>
                <a:spcPct val="120000"/>
              </a:lnSpc>
              <a:buFont typeface="Neue Haas Grotesk Text Pro" panose="020B0504020202020204" pitchFamily="34" charset="0"/>
              <a:buChar char="-"/>
            </a:pPr>
            <a:r>
              <a:rPr lang="en-US" sz="1200"/>
              <a:t>Emotions &amp; Behavior: Reaction vs. Response</a:t>
            </a:r>
          </a:p>
          <a:p>
            <a:pPr marL="285750" indent="-228600">
              <a:lnSpc>
                <a:spcPct val="120000"/>
              </a:lnSpc>
              <a:buFont typeface="Neue Haas Grotesk Text Pro" panose="020B0504020202020204" pitchFamily="34" charset="0"/>
              <a:buChar char="-"/>
            </a:pPr>
            <a:r>
              <a:rPr lang="en-US" sz="1200"/>
              <a:t>Communication &amp; Conflict Resolution</a:t>
            </a:r>
          </a:p>
          <a:p>
            <a:pPr marL="285750" indent="-228600">
              <a:lnSpc>
                <a:spcPct val="120000"/>
              </a:lnSpc>
              <a:buFont typeface="Neue Haas Grotesk Text Pro" panose="020B0504020202020204" pitchFamily="34" charset="0"/>
              <a:buChar char="-"/>
            </a:pPr>
            <a:r>
              <a:rPr lang="en-US" sz="1200"/>
              <a:t>Substance Use Prevention </a:t>
            </a:r>
          </a:p>
          <a:p>
            <a:pPr marL="285750" indent="-228600">
              <a:lnSpc>
                <a:spcPct val="120000"/>
              </a:lnSpc>
              <a:buFont typeface="Neue Haas Grotesk Text Pro" panose="020B0504020202020204" pitchFamily="34" charset="0"/>
              <a:buChar char="-"/>
            </a:pPr>
            <a:r>
              <a:rPr lang="en-US" sz="1200"/>
              <a:t>Grief &amp; Loss Education </a:t>
            </a:r>
          </a:p>
          <a:p>
            <a:pPr marL="285750" indent="-228600">
              <a:lnSpc>
                <a:spcPct val="120000"/>
              </a:lnSpc>
              <a:buFont typeface="Neue Haas Grotesk Text Pro" panose="020B0504020202020204" pitchFamily="34" charset="0"/>
              <a:buChar char="-"/>
            </a:pPr>
            <a:r>
              <a:rPr lang="en-US" sz="1200"/>
              <a:t>Stress &amp; Self-Care</a:t>
            </a:r>
          </a:p>
          <a:p>
            <a:pPr marL="285750" indent="-228600">
              <a:lnSpc>
                <a:spcPct val="120000"/>
              </a:lnSpc>
              <a:buFont typeface="Neue Haas Grotesk Text Pro" panose="020B0504020202020204" pitchFamily="34" charset="0"/>
              <a:buChar char="-"/>
            </a:pPr>
            <a:r>
              <a:rPr lang="en-US" sz="1200"/>
              <a:t>Healthy Coping Skills &amp; Mindfulness</a:t>
            </a:r>
          </a:p>
          <a:p>
            <a:pPr indent="-228600">
              <a:lnSpc>
                <a:spcPct val="120000"/>
              </a:lnSpc>
              <a:buFont typeface="Neue Haas Grotesk Text Pro" panose="020B0504020202020204" pitchFamily="34" charset="0"/>
              <a:buChar char="-"/>
            </a:pPr>
            <a:endParaRPr lang="en-US" sz="1200"/>
          </a:p>
        </p:txBody>
      </p:sp>
      <p:pic>
        <p:nvPicPr>
          <p:cNvPr id="5" name="Picture Placeholder 4" descr="Puzzle in brain">
            <a:extLst>
              <a:ext uri="{FF2B5EF4-FFF2-40B4-BE49-F238E27FC236}">
                <a16:creationId xmlns:a16="http://schemas.microsoft.com/office/drawing/2014/main" id="{28C6B104-8702-5209-1989-A085B3389A1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1094" r="5989"/>
          <a:stretch/>
        </p:blipFill>
        <p:spPr>
          <a:xfrm>
            <a:off x="5524500" y="10"/>
            <a:ext cx="666750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49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B7076-C864-0E98-6090-67DAD9B16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SMALL GROUP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41EC58-A842-195D-DC96-B715C1FD9B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OUTCOME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AEB9C5-8FCD-EA18-D881-415A66A9E67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1ST SEMESTER GROUP</a:t>
            </a:r>
          </a:p>
          <a:p>
            <a:pPr lvl="1">
              <a:buFont typeface="Courier New" panose="020B0504020202020204" pitchFamily="34" charset="0"/>
              <a:buChar char="o"/>
            </a:pPr>
            <a:r>
              <a:rPr lang="en-US"/>
              <a:t>8 WEEKS</a:t>
            </a:r>
          </a:p>
          <a:p>
            <a:pPr lvl="1">
              <a:buFont typeface="Courier New" panose="020B0504020202020204" pitchFamily="34" charset="0"/>
              <a:buChar char="o"/>
            </a:pPr>
            <a:r>
              <a:rPr lang="en-US"/>
              <a:t>5 STUDENTS</a:t>
            </a:r>
          </a:p>
          <a:p>
            <a:r>
              <a:rPr lang="en-US"/>
              <a:t>2ND SEMESTER: NO GROUP</a:t>
            </a:r>
          </a:p>
          <a:p>
            <a:pPr lvl="1">
              <a:buFont typeface="Courier New" panose="020B0504020202020204" pitchFamily="34" charset="0"/>
              <a:buChar char="o"/>
            </a:pPr>
            <a:r>
              <a:rPr lang="en-US"/>
              <a:t>TIME CONSTRAINTS </a:t>
            </a:r>
          </a:p>
          <a:p>
            <a:pPr lvl="1">
              <a:buFont typeface="Courier New" panose="020B0504020202020204" pitchFamily="34" charset="0"/>
              <a:buChar char="o"/>
            </a:pPr>
            <a:r>
              <a:rPr lang="en-US"/>
              <a:t>STUDENT RECRUITMENT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0852E1-0A86-D5BB-2832-71B5BA0436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RECOMMENDATIONS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577EA1-BEB6-069F-6F9B-B604568D767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Possible open group (drop-in/drop-out) vs closed group (fixed start and end time)</a:t>
            </a:r>
          </a:p>
          <a:p>
            <a:r>
              <a:rPr lang="en-US"/>
              <a:t>Open topic each group/student lead vs Closed topic (facilitator lead specific group topic)</a:t>
            </a:r>
          </a:p>
        </p:txBody>
      </p:sp>
    </p:spTree>
    <p:extLst>
      <p:ext uri="{BB962C8B-B14F-4D97-AF65-F5344CB8AC3E}">
        <p14:creationId xmlns:p14="http://schemas.microsoft.com/office/powerpoint/2010/main" val="2039702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6AC641-34A3-0A6D-FAD7-484FD262F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55010" y="4064001"/>
            <a:ext cx="1833690" cy="1828800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STUDENT SUPPORT TEAM REPORT 2024-2025</a:t>
            </a:r>
          </a:p>
        </p:txBody>
      </p:sp>
    </p:spTree>
    <p:extLst>
      <p:ext uri="{BB962C8B-B14F-4D97-AF65-F5344CB8AC3E}">
        <p14:creationId xmlns:p14="http://schemas.microsoft.com/office/powerpoint/2010/main" val="1346895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30DC5-93A6-9BCE-6769-A1FCE3BF8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Student Support Team-2024/2025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8FE852-9859-E2AC-37B4-DECD52F07B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Team members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C70EBE-BC40-317A-493E-888C52D9B4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Teresa Durazo</a:t>
            </a:r>
          </a:p>
          <a:p>
            <a:r>
              <a:rPr lang="en-US"/>
              <a:t>Kristine Mateos</a:t>
            </a:r>
          </a:p>
          <a:p>
            <a:r>
              <a:rPr lang="en-US"/>
              <a:t>Renee Ibarra</a:t>
            </a:r>
          </a:p>
          <a:p>
            <a:r>
              <a:rPr lang="en-US"/>
              <a:t>Photini Deshaies</a:t>
            </a:r>
          </a:p>
          <a:p>
            <a:r>
              <a:rPr lang="en-US"/>
              <a:t>Steve Marks</a:t>
            </a:r>
          </a:p>
          <a:p>
            <a:r>
              <a:rPr lang="en-US"/>
              <a:t>Bruce Williams</a:t>
            </a:r>
          </a:p>
          <a:p>
            <a:r>
              <a:rPr lang="en-US"/>
              <a:t>Jonathan Moore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0D5431-1B57-1EAD-7AAC-825B72514C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topics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3C9589-1A79-E3DE-0643-CF3305870DD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Discipline Update</a:t>
            </a:r>
          </a:p>
          <a:p>
            <a:r>
              <a:rPr lang="en-US"/>
              <a:t>MTSS Update</a:t>
            </a:r>
          </a:p>
          <a:p>
            <a:r>
              <a:rPr lang="en-US"/>
              <a:t>Counseling Update</a:t>
            </a:r>
          </a:p>
          <a:p>
            <a:r>
              <a:rPr lang="en-US"/>
              <a:t>Community Health Update</a:t>
            </a:r>
          </a:p>
        </p:txBody>
      </p:sp>
    </p:spTree>
    <p:extLst>
      <p:ext uri="{BB962C8B-B14F-4D97-AF65-F5344CB8AC3E}">
        <p14:creationId xmlns:p14="http://schemas.microsoft.com/office/powerpoint/2010/main" val="3622854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E157E-1396-6536-41AF-0EB051DEF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68" y="616116"/>
            <a:ext cx="9949455" cy="838856"/>
          </a:xfrm>
        </p:spPr>
        <p:txBody>
          <a:bodyPr>
            <a:normAutofit fontScale="90000"/>
          </a:bodyPr>
          <a:lstStyle/>
          <a:p>
            <a:r>
              <a:rPr lang="en-US"/>
              <a:t>GOAL: Meet 2x per quarter (8 meetings during the school year)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DEA11D-FBEF-909B-EA76-9552EA7F70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OUTCOME: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7D2D7F-7DB3-E10C-034E-716B5D851DD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en-US"/>
              <a:t>Team met 6x this school year</a:t>
            </a:r>
          </a:p>
          <a:p>
            <a:r>
              <a:rPr lang="en-US"/>
              <a:t>Reviewed and analyzed data from discipline reports, MTSS interventions, counseling team reports, and community health worker reports</a:t>
            </a:r>
          </a:p>
          <a:p>
            <a:r>
              <a:rPr lang="en-US"/>
              <a:t>Monthly data allowed the team to look at student trends during the school year</a:t>
            </a:r>
          </a:p>
          <a:p>
            <a:r>
              <a:rPr lang="en-US"/>
              <a:t>Establishment of baseline data for possible use for year-to-year targeted areas for interventions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AD1262-78F4-A162-C301-59435C7B92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RECOMMENDATIONS: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9751C2-7DF3-EDB2-1745-A2B48A4ED6E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en-US"/>
              <a:t>Continue meeting monthly next school year</a:t>
            </a:r>
          </a:p>
          <a:p>
            <a:r>
              <a:rPr lang="en-US"/>
              <a:t>Improve how the use of data is used to drive interventions throughout next year</a:t>
            </a:r>
          </a:p>
          <a:p>
            <a:pPr lvl="1">
              <a:buAutoNum type="arabicPeriod"/>
            </a:pPr>
            <a:r>
              <a:rPr lang="en-US"/>
              <a:t>Discipline</a:t>
            </a:r>
          </a:p>
          <a:p>
            <a:pPr lvl="1">
              <a:buAutoNum type="arabicPeriod"/>
            </a:pPr>
            <a:r>
              <a:rPr lang="en-US"/>
              <a:t>MTSS</a:t>
            </a:r>
          </a:p>
          <a:p>
            <a:pPr lvl="1">
              <a:buAutoNum type="arabicPeriod"/>
            </a:pPr>
            <a:r>
              <a:rPr lang="en-US"/>
              <a:t>Counseling</a:t>
            </a:r>
          </a:p>
          <a:p>
            <a:pPr lvl="1">
              <a:buAutoNum type="arabicPeriod"/>
            </a:pPr>
            <a:r>
              <a:rPr lang="en-US"/>
              <a:t>Community Health</a:t>
            </a:r>
          </a:p>
          <a:p>
            <a:pPr marL="274320" lvl="1" indent="0">
              <a:buNone/>
            </a:pPr>
            <a:r>
              <a:rPr lang="en-US" u="sng"/>
              <a:t>POSSIBLE GOALS</a:t>
            </a:r>
            <a:r>
              <a:rPr lang="en-US"/>
              <a:t>: </a:t>
            </a:r>
          </a:p>
          <a:p>
            <a:pPr marL="617220" lvl="1" indent="-342900">
              <a:buAutoNum type="arabicPeriod"/>
            </a:pPr>
            <a:r>
              <a:rPr lang="en-US" u="sng"/>
              <a:t>Generate Results Report </a:t>
            </a:r>
            <a:r>
              <a:rPr lang="en-US"/>
              <a:t>from the interventions at the end of the year (more concise) to analyze the effectiveness of the interventions applied throughout the school year</a:t>
            </a:r>
          </a:p>
          <a:p>
            <a:pPr marL="617220" lvl="1" indent="-342900">
              <a:buAutoNum type="arabicPeriod"/>
            </a:pPr>
            <a:r>
              <a:rPr lang="en-US" u="sng"/>
              <a:t>Develop Targeted Goals</a:t>
            </a:r>
            <a:r>
              <a:rPr lang="en-US"/>
              <a:t> for each area of intervention from the baseline data collected from school year 24-25</a:t>
            </a:r>
          </a:p>
        </p:txBody>
      </p:sp>
    </p:spTree>
    <p:extLst>
      <p:ext uri="{BB962C8B-B14F-4D97-AF65-F5344CB8AC3E}">
        <p14:creationId xmlns:p14="http://schemas.microsoft.com/office/powerpoint/2010/main" val="2440346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CE54A2A-DF49-4800-82E7-3AF9353F8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 on document with pen">
            <a:extLst>
              <a:ext uri="{FF2B5EF4-FFF2-40B4-BE49-F238E27FC236}">
                <a16:creationId xmlns:a16="http://schemas.microsoft.com/office/drawing/2014/main" id="{2B79B8CA-BB61-D67A-0EFD-166BC05B97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983" r="-2" b="146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36D1C3F-3B56-4607-9BE3-5611009C2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4571999"/>
            <a:ext cx="12192000" cy="2296389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C1411-263C-9432-B69F-8EE467571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4588664"/>
            <a:ext cx="9257512" cy="124524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en-US">
                <a:solidFill>
                  <a:srgbClr val="FFFFFF"/>
                </a:solidFill>
              </a:rPr>
              <a:t>2024-2025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F20272-3B4F-6A3B-D2BA-5C9FE5E575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3429001"/>
          </a:xfrm>
          <a:prstGeom prst="rect">
            <a:avLst/>
          </a:prstGeom>
          <a:gradFill>
            <a:gsLst>
              <a:gs pos="0">
                <a:srgbClr val="000000">
                  <a:alpha val="36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1F1BE2-A9FB-B7E7-EE2D-BA7789F37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146" y="1077626"/>
            <a:ext cx="9958754" cy="33174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8000">
                <a:solidFill>
                  <a:srgbClr val="FFFFFF"/>
                </a:solidFill>
              </a:rPr>
              <a:t>CLOSING THE GAP RESULTS REPORT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AA360F-DECB-4836-8FB6-22C4BC3FB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06934"/>
            <a:ext cx="804195" cy="0"/>
          </a:xfrm>
          <a:prstGeom prst="line">
            <a:avLst/>
          </a:prstGeom>
          <a:ln w="1206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018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11C99DC-C3C5-4EBE-91DD-345109C3D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FA6ACD-920F-9412-518D-5B61F834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516" y="1076635"/>
            <a:ext cx="3930256" cy="34953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2025-2026 Goal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5B0BC4-AA7B-BBD0-5434-FD12AEAFC7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0491" y="4713514"/>
            <a:ext cx="3930256" cy="112684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/>
              <a:t>We will support students with low academic grades in before school tutoring programs.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AA360F-DECB-4836-8FB6-22C4BC3FB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7684" y="1186792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Placeholder 4" descr="Sabino High School - Our Fallen ...">
            <a:extLst>
              <a:ext uri="{FF2B5EF4-FFF2-40B4-BE49-F238E27FC236}">
                <a16:creationId xmlns:a16="http://schemas.microsoft.com/office/drawing/2014/main" id="{B7CD5D7E-CDA5-8D40-4E99-2004D418F0A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0578" r="10578"/>
          <a:stretch/>
        </p:blipFill>
        <p:spPr>
          <a:xfrm>
            <a:off x="5524500" y="900111"/>
            <a:ext cx="6069273" cy="505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84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C07E6-76FF-33FD-9C24-286DAFF2B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CLOSING-THE-GAP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31EAE1-965A-6A50-FAF4-CCD1E1F36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2088" y="1712035"/>
            <a:ext cx="4816475" cy="627698"/>
          </a:xfrm>
        </p:spPr>
        <p:txBody>
          <a:bodyPr/>
          <a:lstStyle/>
          <a:p>
            <a:r>
              <a:rPr lang="en-US"/>
              <a:t>OUTCOME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5B064-A3EF-FA2C-FD95-33079A2DA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088" y="2339213"/>
            <a:ext cx="4816475" cy="3850449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/>
              <a:t>PENCILS &amp; PANCAKES</a:t>
            </a:r>
          </a:p>
          <a:p>
            <a:pPr lvl="1"/>
            <a:r>
              <a:rPr lang="en-US"/>
              <a:t>Wednesday mornings</a:t>
            </a:r>
          </a:p>
          <a:p>
            <a:pPr lvl="1"/>
            <a:r>
              <a:rPr lang="en-US"/>
              <a:t>Homework help/Tutoring</a:t>
            </a:r>
          </a:p>
          <a:p>
            <a:r>
              <a:rPr lang="en-US"/>
              <a:t>SABER ACADEMY</a:t>
            </a:r>
          </a:p>
          <a:p>
            <a:pPr lvl="1"/>
            <a:r>
              <a:rPr lang="en-US"/>
              <a:t>Math RTI Tutoring on Tuesdays</a:t>
            </a:r>
          </a:p>
          <a:p>
            <a:pPr lvl="1"/>
            <a:r>
              <a:rPr lang="en-US"/>
              <a:t>Homework help during conference time (Tuesdays &amp; Thursdays)</a:t>
            </a:r>
          </a:p>
          <a:p>
            <a:pPr marL="274320" lvl="1" indent="0">
              <a:buNone/>
            </a:pPr>
            <a:r>
              <a:rPr lang="en-US" i="1"/>
              <a:t>*270 students were placed on IXL, APEX, Behavior or Attendance plans through MTSS*</a:t>
            </a:r>
          </a:p>
          <a:p>
            <a:pPr lvl="1"/>
            <a:r>
              <a:rPr lang="en-US" i="1"/>
              <a:t>Use District data resources to identify more students who will be placed on MTSS Plans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2548C3-6F70-B42C-1E5E-0FF8DA5DE8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5482" y="1243817"/>
            <a:ext cx="4824913" cy="1095915"/>
          </a:xfrm>
        </p:spPr>
        <p:txBody>
          <a:bodyPr/>
          <a:lstStyle/>
          <a:p>
            <a:r>
              <a:rPr lang="en-US"/>
              <a:t>RECOMMENDATIONS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7E9400-A75B-9972-7F59-E10D9348F4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5482" y="2348393"/>
            <a:ext cx="4824913" cy="3666834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/>
              <a:t>Increase student participation &amp; attendance</a:t>
            </a:r>
          </a:p>
          <a:p>
            <a:r>
              <a:rPr lang="en-US"/>
              <a:t>Different and new way to identify struggling students next year with initial tracking</a:t>
            </a:r>
          </a:p>
          <a:p>
            <a:r>
              <a:rPr lang="en-US"/>
              <a:t>Grade Level Review of which students are struggling with academics, attendance and behavior-Refine the structure of these meetings next year with teacher and Admin input to result in action plans for students.</a:t>
            </a:r>
          </a:p>
          <a:p>
            <a:r>
              <a:rPr lang="en-US"/>
              <a:t>Implement and track CICO intervention for at least 80% of students with attendance and behavior concerns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92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11C99DC-C3C5-4EBE-91DD-345109C3D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135BD16-8069-3FD9-614F-F1B1939A9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516" y="1131719"/>
            <a:ext cx="3930256" cy="511117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cap="all"/>
              <a:t>IMPORTANCE OF REGULAR ATTENDANCE</a:t>
            </a:r>
            <a:br>
              <a:rPr lang="en-US" sz="4000" cap="all"/>
            </a:br>
            <a:br>
              <a:rPr lang="en-US" sz="4000" cap="all"/>
            </a:br>
            <a:br>
              <a:rPr lang="en-US" sz="4000" cap="all"/>
            </a:br>
            <a:r>
              <a:rPr lang="en-US" sz="2400" cap="all"/>
              <a:t>inform and encourage attendance: </a:t>
            </a:r>
            <a:br>
              <a:rPr lang="en-US" sz="2400" cap="all"/>
            </a:br>
            <a:br>
              <a:rPr lang="en-US" sz="2400" cap="all"/>
            </a:br>
            <a:r>
              <a:rPr lang="en-US" sz="2400" cap="all"/>
              <a:t>Monthly Messaging to parents, Seniors and other students who self- transport</a:t>
            </a:r>
            <a:br>
              <a:rPr lang="en-US" sz="4000" cap="all"/>
            </a:br>
            <a:br>
              <a:rPr lang="en-US" sz="4000" cap="all"/>
            </a:br>
            <a:endParaRPr lang="en-US" sz="4000" cap="all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0AA360F-DECB-4836-8FB6-22C4BC3FB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7684" y="1186792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9" descr="Picture 1, Picture">
            <a:extLst>
              <a:ext uri="{FF2B5EF4-FFF2-40B4-BE49-F238E27FC236}">
                <a16:creationId xmlns:a16="http://schemas.microsoft.com/office/drawing/2014/main" id="{D31D4003-6C97-04A8-FDB9-AD05B5EC05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4500" y="1377328"/>
            <a:ext cx="6069273" cy="410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62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1D7B59F-C43F-435D-A754-00854140FD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Yellow and blue symbols">
            <a:extLst>
              <a:ext uri="{FF2B5EF4-FFF2-40B4-BE49-F238E27FC236}">
                <a16:creationId xmlns:a16="http://schemas.microsoft.com/office/drawing/2014/main" id="{65637A7B-F0F4-10CC-322D-7ADD3A5B7E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12968" r="-2" b="13515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EEAEB7F-657B-DEB0-ADDC-03CAE43EF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525254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C7248D-AFFA-0C6A-2A69-C25AFA628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146" y="1082439"/>
            <a:ext cx="9958754" cy="29664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000">
                <a:solidFill>
                  <a:srgbClr val="FFFFFF"/>
                </a:solidFill>
              </a:rPr>
              <a:t>QUESTIONS, FEEDBACK, follow-up items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C542542-348B-FB37-590A-1A0C034F4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4851917"/>
            <a:ext cx="12192000" cy="2006082"/>
          </a:xfrm>
          <a:prstGeom prst="rect">
            <a:avLst/>
          </a:prstGeom>
          <a:gradFill>
            <a:gsLst>
              <a:gs pos="0">
                <a:srgbClr val="000000">
                  <a:alpha val="42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55B8C-4B9A-8595-3B3B-4BDAB21369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9476" y="4567834"/>
            <a:ext cx="9258183" cy="127030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en-US">
                <a:solidFill>
                  <a:srgbClr val="FFFFFF"/>
                </a:solidFill>
              </a:rPr>
              <a:t>2024-2025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AA360F-DECB-4836-8FB6-22C4BC3FB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6614"/>
            <a:ext cx="804195" cy="0"/>
          </a:xfrm>
          <a:prstGeom prst="line">
            <a:avLst/>
          </a:prstGeom>
          <a:ln w="857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5779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0DC026F-444B-46C9-BCBE-329183BF5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B410C-8A4B-13DF-C609-E6578E383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88136"/>
            <a:ext cx="10270671" cy="11887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COUNSELING DEPARTMENT TEAM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0748755-DDBC-46D0-91EC-1212A8EE2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5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4170A-1DC4-22D8-C68A-5109B8E6D3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6684" y="2593181"/>
            <a:ext cx="4868347" cy="369331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</a:pPr>
            <a:r>
              <a:rPr lang="en-US" b="1" u="sng"/>
              <a:t>Renee Ibarra</a:t>
            </a:r>
            <a:r>
              <a:rPr lang="en-US"/>
              <a:t>: Department Chair-Counselor for Alpha Students O-Z</a:t>
            </a:r>
          </a:p>
          <a:p>
            <a:pPr>
              <a:lnSpc>
                <a:spcPct val="120000"/>
              </a:lnSpc>
            </a:pPr>
            <a:r>
              <a:rPr lang="en-US" b="1" u="sng"/>
              <a:t>Kristine Mateos</a:t>
            </a:r>
            <a:r>
              <a:rPr lang="en-US"/>
              <a:t>: Counselor for Alpha Students A-G</a:t>
            </a:r>
          </a:p>
          <a:p>
            <a:pPr>
              <a:lnSpc>
                <a:spcPct val="120000"/>
              </a:lnSpc>
            </a:pPr>
            <a:r>
              <a:rPr lang="en-US" b="1" u="sng"/>
              <a:t>Photini Deshaies</a:t>
            </a:r>
            <a:r>
              <a:rPr lang="en-US"/>
              <a:t>: Counselor for Alpha Students H-N</a:t>
            </a:r>
          </a:p>
          <a:p>
            <a:pPr>
              <a:lnSpc>
                <a:spcPct val="120000"/>
              </a:lnSpc>
            </a:pPr>
            <a:r>
              <a:rPr lang="en-US" b="1" u="sng"/>
              <a:t>Dr. Alexander Karaman</a:t>
            </a:r>
            <a:r>
              <a:rPr lang="en-US"/>
              <a:t>: College &amp; Career Counselor</a:t>
            </a:r>
          </a:p>
          <a:p>
            <a:pPr>
              <a:lnSpc>
                <a:spcPct val="120000"/>
              </a:lnSpc>
            </a:pPr>
            <a:r>
              <a:rPr lang="en-US" b="1" u="sng"/>
              <a:t>Steve Marks</a:t>
            </a:r>
            <a:r>
              <a:rPr lang="en-US"/>
              <a:t>:  MTSS Facilitator</a:t>
            </a:r>
          </a:p>
        </p:txBody>
      </p:sp>
      <p:pic>
        <p:nvPicPr>
          <p:cNvPr id="18" name="Content Placeholder 17" descr="Sabino High School | AZPreps365">
            <a:extLst>
              <a:ext uri="{FF2B5EF4-FFF2-40B4-BE49-F238E27FC236}">
                <a16:creationId xmlns:a16="http://schemas.microsoft.com/office/drawing/2014/main" id="{9D5E0816-BAFC-F046-529D-FBAD61189B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11303" b="12135"/>
          <a:stretch/>
        </p:blipFill>
        <p:spPr>
          <a:xfrm>
            <a:off x="6705600" y="2657475"/>
            <a:ext cx="5486401" cy="420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960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1D7B59F-C43F-435D-A754-00854140FD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lowers against a clear sky">
            <a:extLst>
              <a:ext uri="{FF2B5EF4-FFF2-40B4-BE49-F238E27FC236}">
                <a16:creationId xmlns:a16="http://schemas.microsoft.com/office/drawing/2014/main" id="{D9D2E282-6967-9AF9-76D6-C90E067091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26424" b="1019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EEAEB7F-657B-DEB0-ADDC-03CAE43EF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525254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61DAAC-F7DA-714D-6C78-F98C6C068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146" y="1082439"/>
            <a:ext cx="9958754" cy="29664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000">
                <a:solidFill>
                  <a:srgbClr val="FFFFFF"/>
                </a:solidFill>
              </a:rPr>
              <a:t>THANK YOU FOR ATTENDING!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C542542-348B-FB37-590A-1A0C034F4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4851917"/>
            <a:ext cx="12192000" cy="2006082"/>
          </a:xfrm>
          <a:prstGeom prst="rect">
            <a:avLst/>
          </a:prstGeom>
          <a:gradFill>
            <a:gsLst>
              <a:gs pos="0">
                <a:srgbClr val="000000">
                  <a:alpha val="42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8E4AE-17FD-DD82-A7F0-A8591E688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9476" y="4567834"/>
            <a:ext cx="9258183" cy="127030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en-US">
                <a:solidFill>
                  <a:srgbClr val="FFFFFF"/>
                </a:solidFill>
              </a:rPr>
              <a:t>SEE YOU NEXT SCHOOL YEAR!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0AA360F-DECB-4836-8FB6-22C4BC3FB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6614"/>
            <a:ext cx="804195" cy="0"/>
          </a:xfrm>
          <a:prstGeom prst="line">
            <a:avLst/>
          </a:prstGeom>
          <a:ln w="857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787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3271E-2B8F-CF33-208C-8F8C3C965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Sabino Counseling Department: Following the A.S.C.A Model</a:t>
            </a:r>
          </a:p>
        </p:txBody>
      </p:sp>
      <p:pic>
        <p:nvPicPr>
          <p:cNvPr id="5" name="Content Placeholder 4" descr="School Counseling Organizations ...">
            <a:extLst>
              <a:ext uri="{FF2B5EF4-FFF2-40B4-BE49-F238E27FC236}">
                <a16:creationId xmlns:a16="http://schemas.microsoft.com/office/drawing/2014/main" id="{028184D0-9C59-1110-1B7E-015AF83CB34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0938" y="3231367"/>
            <a:ext cx="4106962" cy="1824218"/>
          </a:xfrm>
        </p:spPr>
      </p:pic>
      <p:pic>
        <p:nvPicPr>
          <p:cNvPr id="6" name="Content Placeholder 5" descr="School Counseling – Liberty School">
            <a:extLst>
              <a:ext uri="{FF2B5EF4-FFF2-40B4-BE49-F238E27FC236}">
                <a16:creationId xmlns:a16="http://schemas.microsoft.com/office/drawing/2014/main" id="{AAD3BB53-8AD8-FDE6-BB26-EE9C498229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503638" y="2661977"/>
            <a:ext cx="2789378" cy="2750795"/>
          </a:xfrm>
        </p:spPr>
      </p:pic>
    </p:spTree>
    <p:extLst>
      <p:ext uri="{BB962C8B-B14F-4D97-AF65-F5344CB8AC3E}">
        <p14:creationId xmlns:p14="http://schemas.microsoft.com/office/powerpoint/2010/main" val="2892453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02D1A37-7C2A-4258-95A8-919D781C69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ack shot of a row of graduates">
            <a:extLst>
              <a:ext uri="{FF2B5EF4-FFF2-40B4-BE49-F238E27FC236}">
                <a16:creationId xmlns:a16="http://schemas.microsoft.com/office/drawing/2014/main" id="{F8408FCA-7187-799F-C8CF-74D49C91CE4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6531" r="-2" b="907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C0776A0-F3D1-AEC9-DE44-3676E3568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10651" y="-1010655"/>
            <a:ext cx="6858003" cy="8879304"/>
          </a:xfrm>
          <a:prstGeom prst="rect">
            <a:avLst/>
          </a:prstGeom>
          <a:gradFill>
            <a:gsLst>
              <a:gs pos="0">
                <a:srgbClr val="000000">
                  <a:alpha val="36000"/>
                </a:srgbClr>
              </a:gs>
              <a:gs pos="51600">
                <a:srgbClr val="000000">
                  <a:alpha val="34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A60B94-175E-65A8-BDB0-908628215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318" y="2223018"/>
            <a:ext cx="7819987" cy="25796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000">
                <a:solidFill>
                  <a:srgbClr val="FFFFFF"/>
                </a:solidFill>
              </a:rPr>
              <a:t>ANNUAL STUDENT OUTCOME 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6F1E0-A237-5E50-8DBB-6B597D63C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8209" y="4445847"/>
            <a:ext cx="8556572" cy="995410"/>
          </a:xfr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>
                <a:solidFill>
                  <a:srgbClr val="FFFFFF"/>
                </a:solidFill>
              </a:rPr>
              <a:t>2024-2025</a:t>
            </a:r>
          </a:p>
          <a:p>
            <a:pPr>
              <a:lnSpc>
                <a:spcPct val="120000"/>
              </a:lnSpc>
            </a:pPr>
            <a:r>
              <a:rPr lang="en-US" sz="3200">
                <a:solidFill>
                  <a:schemeClr val="bg1"/>
                </a:solidFill>
                <a:latin typeface="Times New Roman"/>
                <a:cs typeface="Times New Roman"/>
              </a:rPr>
              <a:t>We will increase the FAFSA completion rate by 10%.</a:t>
            </a:r>
            <a:endParaRPr lang="en-US" sz="3200">
              <a:solidFill>
                <a:schemeClr val="bg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0AA360F-DECB-4836-8FB6-22C4BC3FB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2335591"/>
            <a:ext cx="804195" cy="0"/>
          </a:xfrm>
          <a:prstGeom prst="line">
            <a:avLst/>
          </a:prstGeom>
          <a:ln w="857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140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4BDCE-E8F2-20F5-2FD0-55501934B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ANNUAL STUDENT OUTCOME GOAL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59301-CB4A-6EEA-0E55-4D565B91B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800">
                <a:latin typeface="Arial"/>
                <a:cs typeface="Arial"/>
              </a:rPr>
              <a:t>•</a:t>
            </a:r>
            <a:r>
              <a:rPr lang="en-US" sz="2800">
                <a:latin typeface="Aptos"/>
              </a:rPr>
              <a:t>Year to Date 86 out of 196 Seniors have completed their FAFSA (44%)</a:t>
            </a:r>
            <a:endParaRPr lang="en-US"/>
          </a:p>
          <a:p>
            <a:r>
              <a:rPr lang="en-US" sz="2800">
                <a:latin typeface="Arial"/>
                <a:cs typeface="Arial"/>
              </a:rPr>
              <a:t>•</a:t>
            </a:r>
            <a:r>
              <a:rPr lang="en-US" sz="2800">
                <a:latin typeface="Aptos"/>
              </a:rPr>
              <a:t>Completion percentage remains consistent across all demographics meaning we have equity in our FAFSA outreach and completion</a:t>
            </a:r>
            <a:endParaRPr lang="en-US"/>
          </a:p>
          <a:p>
            <a:r>
              <a:rPr lang="en-US" sz="2800">
                <a:latin typeface="Arial"/>
                <a:cs typeface="Arial"/>
              </a:rPr>
              <a:t>•</a:t>
            </a:r>
            <a:r>
              <a:rPr lang="en-US" sz="2800">
                <a:latin typeface="Aptos"/>
              </a:rPr>
              <a:t>Year to date completion percentage is higher than this same point in time in 2024</a:t>
            </a:r>
            <a:endParaRPr lang="en-US"/>
          </a:p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01B9A5-7DD7-0933-F62F-CA8312CB9EF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/>
              <a:t>FAFSA Completion Summary</a:t>
            </a:r>
          </a:p>
        </p:txBody>
      </p:sp>
    </p:spTree>
    <p:extLst>
      <p:ext uri="{BB962C8B-B14F-4D97-AF65-F5344CB8AC3E}">
        <p14:creationId xmlns:p14="http://schemas.microsoft.com/office/powerpoint/2010/main" val="3692512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E9CBBE-AC27-4CB2-9A8C-6DA97C851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alculus formula">
            <a:extLst>
              <a:ext uri="{FF2B5EF4-FFF2-40B4-BE49-F238E27FC236}">
                <a16:creationId xmlns:a16="http://schemas.microsoft.com/office/drawing/2014/main" id="{60443B42-C8C6-786E-6D3D-52781A3B29B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5333" r="-2" b="10331"/>
          <a:stretch/>
        </p:blipFill>
        <p:spPr>
          <a:xfrm>
            <a:off x="20" y="-2"/>
            <a:ext cx="12191979" cy="6857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510558D-AB62-4468-A217-6D39626A6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922924"/>
          </a:xfrm>
          <a:prstGeom prst="rect">
            <a:avLst/>
          </a:prstGeom>
          <a:gradFill>
            <a:gsLst>
              <a:gs pos="10000">
                <a:srgbClr val="000000">
                  <a:alpha val="38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CC5837-0176-5A39-5DC4-CF2A91C6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1078992"/>
            <a:ext cx="10241280" cy="27327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8000">
                <a:solidFill>
                  <a:srgbClr val="FFFFFF"/>
                </a:solidFill>
              </a:rPr>
              <a:t>CLASSROOM RESULTS REPORT</a:t>
            </a: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F0EF3CC-90B1-4D25-8757-67F368728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572001"/>
            <a:ext cx="12192000" cy="2285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BDA3B-5844-6994-3927-3B152B8E9F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917" y="5025066"/>
            <a:ext cx="9922891" cy="902673"/>
          </a:xfrm>
        </p:spPr>
        <p:txBody>
          <a:bodyPr vert="horz" lIns="91440" tIns="45720" rIns="91440" bIns="45720" rtlCol="0" anchor="b"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n-US"/>
              <a:t>2024-2025: </a:t>
            </a:r>
            <a:r>
              <a:rPr lang="en-US" u="sng"/>
              <a:t>GOAL</a:t>
            </a:r>
            <a:r>
              <a:rPr lang="en-US"/>
              <a:t>: COUSELOR VISITS TO ALL GRADE LEVEL CLASSES 1X PER QUARTER TO DELIVER COUNSELOR LESSONS WITH AN ACADEMIC &amp; SEL FOCUS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AA360F-DECB-4836-8FB6-22C4BC3FB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55852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88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9F4D9-0446-2D51-E8DB-208938B0E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CLASSROOM LESSONS: OUTCOME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6206E-1BE5-1264-E90A-C00490DE44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289275"/>
          </a:xfrm>
        </p:spPr>
        <p:txBody>
          <a:bodyPr/>
          <a:lstStyle/>
          <a:p>
            <a:r>
              <a:rPr lang="en-US"/>
              <a:t>SCHOOLWIDE</a:t>
            </a:r>
          </a:p>
        </p:txBody>
      </p:sp>
      <p:pic>
        <p:nvPicPr>
          <p:cNvPr id="12" name="Picture Placeholder 11" descr="Blackboard and yellow chairs in a classroom">
            <a:extLst>
              <a:ext uri="{FF2B5EF4-FFF2-40B4-BE49-F238E27FC236}">
                <a16:creationId xmlns:a16="http://schemas.microsoft.com/office/drawing/2014/main" id="{C1C82FBD-98AC-327D-6744-A6FCC033BB03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l="2476" r="2476"/>
          <a:stretch/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8D90EE-942A-070D-54B4-2434BC858F31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r>
              <a:rPr lang="en-US"/>
              <a:t>Quarterly lessons</a:t>
            </a:r>
          </a:p>
          <a:p>
            <a:r>
              <a:rPr lang="en-US"/>
              <a:t>All grade levels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3886E8-FD85-DA21-C558-D1BB2E14D6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68865" y="4394299"/>
            <a:ext cx="3050438" cy="427821"/>
          </a:xfrm>
        </p:spPr>
        <p:txBody>
          <a:bodyPr/>
          <a:lstStyle/>
          <a:p>
            <a:r>
              <a:rPr lang="en-US"/>
              <a:t>ACADEMIC </a:t>
            </a:r>
          </a:p>
        </p:txBody>
      </p:sp>
      <p:pic>
        <p:nvPicPr>
          <p:cNvPr id="13" name="Picture Placeholder 12" descr="Colored pencils inside a pencil holder which is on top of a wood table">
            <a:extLst>
              <a:ext uri="{FF2B5EF4-FFF2-40B4-BE49-F238E27FC236}">
                <a16:creationId xmlns:a16="http://schemas.microsoft.com/office/drawing/2014/main" id="{42E440B2-9AF5-61D6-F6E0-79BC3873499F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5619" b="5619"/>
          <a:stretch/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BCC09E3-4AC9-7A9B-3EE2-FC98682CD981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570172" y="4911183"/>
            <a:ext cx="3050438" cy="1115874"/>
          </a:xfrm>
        </p:spPr>
        <p:txBody>
          <a:bodyPr>
            <a:normAutofit fontScale="62500" lnSpcReduction="20000"/>
          </a:bodyPr>
          <a:lstStyle/>
          <a:p>
            <a:r>
              <a:rPr lang="en-US"/>
              <a:t>Self-Advocacy</a:t>
            </a:r>
          </a:p>
          <a:p>
            <a:r>
              <a:rPr lang="en-US"/>
              <a:t>Time Management </a:t>
            </a:r>
          </a:p>
          <a:p>
            <a:r>
              <a:rPr lang="en-US"/>
              <a:t>Learning Styles</a:t>
            </a:r>
          </a:p>
          <a:p>
            <a:r>
              <a:rPr lang="en-US"/>
              <a:t>Study Habits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187896-FB34-1BF2-C076-3C90E04717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289275"/>
          </a:xfrm>
        </p:spPr>
        <p:txBody>
          <a:bodyPr/>
          <a:lstStyle/>
          <a:p>
            <a:r>
              <a:rPr lang="en-US"/>
              <a:t>SEL</a:t>
            </a:r>
          </a:p>
        </p:txBody>
      </p:sp>
      <p:pic>
        <p:nvPicPr>
          <p:cNvPr id="14" name="Picture Placeholder 13" descr="Range of moods sticky notes">
            <a:extLst>
              <a:ext uri="{FF2B5EF4-FFF2-40B4-BE49-F238E27FC236}">
                <a16:creationId xmlns:a16="http://schemas.microsoft.com/office/drawing/2014/main" id="{EFAB72E7-2AC5-7AF3-6D9A-48B1E8181B28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5640" b="5640"/>
          <a:stretch/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76F2290-1944-9DE2-C716-0B6E4E255B16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7982775" y="4822117"/>
            <a:ext cx="3051096" cy="1204939"/>
          </a:xfrm>
        </p:spPr>
        <p:txBody>
          <a:bodyPr/>
          <a:lstStyle/>
          <a:p>
            <a:r>
              <a:rPr lang="en-US"/>
              <a:t>Growth Mindset</a:t>
            </a:r>
          </a:p>
          <a:p>
            <a:r>
              <a:rPr lang="en-US"/>
              <a:t>Radical Acceptance Theory</a:t>
            </a:r>
          </a:p>
          <a:p>
            <a:r>
              <a:rPr lang="en-US"/>
              <a:t>Practicing Gratitude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432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3B168A7-66FE-4359-9866-CBB841A72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112EF8-BDA5-0D26-EA59-71289F59E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204" y="1091868"/>
            <a:ext cx="4147804" cy="2042160"/>
          </a:xfrm>
        </p:spPr>
        <p:txBody>
          <a:bodyPr>
            <a:normAutofit/>
          </a:bodyPr>
          <a:lstStyle/>
          <a:p>
            <a:r>
              <a:rPr lang="en-US" sz="2800"/>
              <a:t>RECOMMENDATION: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0748755-DDBC-46D0-91EC-1212A8EE2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2800" y="1186344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0249A-4D03-9D5F-513A-70680D1C2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232" y="3204755"/>
            <a:ext cx="4147804" cy="296604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CONTINUE CLASSROOM VISITS 1X A QUARTER FOR ALL GRADE LEVELS, AS A WAY TO PROVIDE TIER 1 SUPPORT/INFORMATION</a:t>
            </a:r>
          </a:p>
          <a:p>
            <a:endParaRPr lang="en-US"/>
          </a:p>
        </p:txBody>
      </p:sp>
      <p:pic>
        <p:nvPicPr>
          <p:cNvPr id="14" name="Graphic 13" descr="Classroom">
            <a:extLst>
              <a:ext uri="{FF2B5EF4-FFF2-40B4-BE49-F238E27FC236}">
                <a16:creationId xmlns:a16="http://schemas.microsoft.com/office/drawing/2014/main" id="{ED3D94C1-608E-89F1-57B0-81742D419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0438" y="114300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1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E9CBBE-AC27-4CB2-9A8C-6DA97C851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odes on papers">
            <a:extLst>
              <a:ext uri="{FF2B5EF4-FFF2-40B4-BE49-F238E27FC236}">
                <a16:creationId xmlns:a16="http://schemas.microsoft.com/office/drawing/2014/main" id="{F48FAA60-850A-C243-0726-0411849E790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r="-2" b="15603"/>
          <a:stretch/>
        </p:blipFill>
        <p:spPr>
          <a:xfrm>
            <a:off x="20" y="-2"/>
            <a:ext cx="12191979" cy="6857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510558D-AB62-4468-A217-6D39626A6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922924"/>
          </a:xfrm>
          <a:prstGeom prst="rect">
            <a:avLst/>
          </a:prstGeom>
          <a:gradFill>
            <a:gsLst>
              <a:gs pos="10000">
                <a:srgbClr val="000000">
                  <a:alpha val="38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B5253D-031A-85A7-BF39-5EABFB037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1078992"/>
            <a:ext cx="10241280" cy="27327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8000">
                <a:solidFill>
                  <a:srgbClr val="FFFFFF"/>
                </a:solidFill>
              </a:rPr>
              <a:t>SMALL GROUP RESULTS REPORT</a:t>
            </a: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F0EF3CC-90B1-4D25-8757-67F368728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572001"/>
            <a:ext cx="12192000" cy="2285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13C63E-3F97-5E89-9FBC-FE0298BEF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917" y="5025066"/>
            <a:ext cx="9922891" cy="90267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en-US"/>
              <a:t>2024-2025-</a:t>
            </a:r>
            <a:r>
              <a:rPr lang="en-US" u="sng"/>
              <a:t>GOAL</a:t>
            </a:r>
            <a:r>
              <a:rPr lang="en-US"/>
              <a:t>: FACILITATE SMALL GROUP 1X A SEMESTER (8 WEEKS) WITH A FOCUS ON MANAGING MENTAL HEALTH AS A TIER 2 INTERVENTION 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AA360F-DECB-4836-8FB6-22C4BC3FB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55852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221573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DividendVTI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ED8428"/>
      </a:accent1>
      <a:accent2>
        <a:srgbClr val="E6C46D"/>
      </a:accent2>
      <a:accent3>
        <a:srgbClr val="537685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Avenir Next LT Pro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BjornVTI">
  <a:themeElements>
    <a:clrScheme name="AnalogousFromDarkSeedLeftStep">
      <a:dk1>
        <a:srgbClr val="000000"/>
      </a:dk1>
      <a:lt1>
        <a:srgbClr val="FFFFFF"/>
      </a:lt1>
      <a:dk2>
        <a:srgbClr val="261A2E"/>
      </a:dk2>
      <a:lt2>
        <a:srgbClr val="F0F3F2"/>
      </a:lt2>
      <a:accent1>
        <a:srgbClr val="E7298A"/>
      </a:accent1>
      <a:accent2>
        <a:srgbClr val="D517C7"/>
      </a:accent2>
      <a:accent3>
        <a:srgbClr val="A529E7"/>
      </a:accent3>
      <a:accent4>
        <a:srgbClr val="4F24D7"/>
      </a:accent4>
      <a:accent5>
        <a:srgbClr val="294BE7"/>
      </a:accent5>
      <a:accent6>
        <a:srgbClr val="1788D5"/>
      </a:accent6>
      <a:hlink>
        <a:srgbClr val="3F41BF"/>
      </a:hlink>
      <a:folHlink>
        <a:srgbClr val="7F7F7F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jornVTI" id="{D01443FD-65CF-4AEF-9B9D-4466C96F9785}" vid="{36EF4262-385E-40E6-B073-FB18FD98BF4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967F86186408429625277D532B7C34" ma:contentTypeVersion="14" ma:contentTypeDescription="Create a new document." ma:contentTypeScope="" ma:versionID="6bb7429cb544b03a6d0753c6069ea5bb">
  <xsd:schema xmlns:xsd="http://www.w3.org/2001/XMLSchema" xmlns:xs="http://www.w3.org/2001/XMLSchema" xmlns:p="http://schemas.microsoft.com/office/2006/metadata/properties" xmlns:ns2="800f4e97-27d7-49c5-986e-78f5ba9e1007" xmlns:ns3="172cce8e-2869-4b61-a602-b51a9b743316" targetNamespace="http://schemas.microsoft.com/office/2006/metadata/properties" ma:root="true" ma:fieldsID="979af15666d9ab0531d301e98041ff96" ns2:_="" ns3:_="">
    <xsd:import namespace="800f4e97-27d7-49c5-986e-78f5ba9e1007"/>
    <xsd:import namespace="172cce8e-2869-4b61-a602-b51a9b7433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0f4e97-27d7-49c5-986e-78f5ba9e10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4198376a-8c75-4b93-93e9-585c55298e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2cce8e-2869-4b61-a602-b51a9b74331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00dd00e9-b222-4b0b-93f3-b96244b26b52}" ma:internalName="TaxCatchAll" ma:showField="CatchAllData" ma:web="172cce8e-2869-4b61-a602-b51a9b7433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72cce8e-2869-4b61-a602-b51a9b743316" xsi:nil="true"/>
    <lcf76f155ced4ddcb4097134ff3c332f xmlns="800f4e97-27d7-49c5-986e-78f5ba9e100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E8B0379-471A-46C3-BB08-B8D2EB689586}">
  <ds:schemaRefs>
    <ds:schemaRef ds:uri="172cce8e-2869-4b61-a602-b51a9b743316"/>
    <ds:schemaRef ds:uri="800f4e97-27d7-49c5-986e-78f5ba9e100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A2AD4FB-422E-49E3-A739-AC1CD27198A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A058B41-2734-4A9D-8859-7FF181A6F71B}">
  <ds:schemaRefs>
    <ds:schemaRef ds:uri="172cce8e-2869-4b61-a602-b51a9b743316"/>
    <ds:schemaRef ds:uri="800f4e97-27d7-49c5-986e-78f5ba9e1007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20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DividendVTI</vt:lpstr>
      <vt:lpstr>BjornVTI</vt:lpstr>
      <vt:lpstr>SABINO COUNSELING ADVISORY COUNCIL</vt:lpstr>
      <vt:lpstr>COUNSELING DEPARTMENT TEAM</vt:lpstr>
      <vt:lpstr>Sabino Counseling Department: Following the A.S.C.A Model</vt:lpstr>
      <vt:lpstr>ANNUAL STUDENT OUTCOME GOAL</vt:lpstr>
      <vt:lpstr>ANNUAL STUDENT OUTCOME GOAL</vt:lpstr>
      <vt:lpstr>CLASSROOM RESULTS REPORT</vt:lpstr>
      <vt:lpstr>CLASSROOM LESSONS: OUTCOME</vt:lpstr>
      <vt:lpstr>RECOMMENDATION:</vt:lpstr>
      <vt:lpstr>SMALL GROUP RESULTS REPORT</vt:lpstr>
      <vt:lpstr>MANAGING MENTAL HEALTH</vt:lpstr>
      <vt:lpstr>SMALL GROUP</vt:lpstr>
      <vt:lpstr>PowerPoint Presentation</vt:lpstr>
      <vt:lpstr>Student Support Team-2024/2025</vt:lpstr>
      <vt:lpstr>GOAL: Meet 2x per quarter (8 meetings during the school year)</vt:lpstr>
      <vt:lpstr>CLOSING THE GAP RESULTS REPORT</vt:lpstr>
      <vt:lpstr>2025-2026 Goal</vt:lpstr>
      <vt:lpstr>CLOSING-THE-GAP</vt:lpstr>
      <vt:lpstr>IMPORTANCE OF REGULAR ATTENDANCE   inform and encourage attendance:   Monthly Messaging to parents, Seniors and other students who self- transport  </vt:lpstr>
      <vt:lpstr>QUESTIONS, FEEDBACK, follow-up items</vt:lpstr>
      <vt:lpstr>THANK YOU FOR ATTENDING!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2</cp:revision>
  <dcterms:created xsi:type="dcterms:W3CDTF">2024-09-13T21:08:15Z</dcterms:created>
  <dcterms:modified xsi:type="dcterms:W3CDTF">2025-04-29T14:35:18Z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0x010100F5967F86186408429625277D532B7C34</vt:lpwstr>
  </property>
  <property fmtid="{D5CDD505-2E9C-101B-9397-08002B2CF9AE}" pid="3" name="MediaServiceImageTags">
    <vt:lpwstr/>
  </property>
</Properties>
</file>