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9" r:id="rId6"/>
    <p:sldId id="274" r:id="rId7"/>
    <p:sldId id="268" r:id="rId8"/>
    <p:sldId id="275" r:id="rId9"/>
    <p:sldId id="269" r:id="rId10"/>
    <p:sldId id="270" r:id="rId11"/>
    <p:sldId id="257" r:id="rId12"/>
    <p:sldId id="267" r:id="rId13"/>
    <p:sldId id="271" r:id="rId14"/>
    <p:sldId id="263" r:id="rId15"/>
    <p:sldId id="272" r:id="rId16"/>
    <p:sldId id="264" r:id="rId17"/>
    <p:sldId id="258" r:id="rId18"/>
    <p:sldId id="260" r:id="rId19"/>
    <p:sldId id="261" r:id="rId20"/>
    <p:sldId id="265" r:id="rId21"/>
    <p:sldId id="277" r:id="rId22"/>
    <p:sldId id="266" r:id="rId23"/>
    <p:sldId id="273" r:id="rId24"/>
    <p:sldId id="262" r:id="rId25"/>
    <p:sldId id="259" r:id="rId26"/>
    <p:sldId id="276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ACB9F-E432-9ABD-008A-68AA3170174A}" v="4" dt="2025-01-09T17:20:48.751"/>
    <p1510:client id="{BAB3B859-19AA-C495-234E-C1A35EDFD201}" v="4" dt="2025-01-10T15:52:40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arra, Renee" userId="S::renee.ibarra@tusd1.org::6f991572-0134-4407-b4b1-1c5358f5dd42" providerId="AD" clId="Web-{BAB3B859-19AA-C495-234E-C1A35EDFD201}"/>
    <pc:docChg chg="modSld">
      <pc:chgData name="Ibarra, Renee" userId="S::renee.ibarra@tusd1.org::6f991572-0134-4407-b4b1-1c5358f5dd42" providerId="AD" clId="Web-{BAB3B859-19AA-C495-234E-C1A35EDFD201}" dt="2025-01-10T15:52:40.779" v="2" actId="20577"/>
      <pc:docMkLst>
        <pc:docMk/>
      </pc:docMkLst>
      <pc:sldChg chg="modSp">
        <pc:chgData name="Ibarra, Renee" userId="S::renee.ibarra@tusd1.org::6f991572-0134-4407-b4b1-1c5358f5dd42" providerId="AD" clId="Web-{BAB3B859-19AA-C495-234E-C1A35EDFD201}" dt="2025-01-10T15:52:40.779" v="2" actId="20577"/>
        <pc:sldMkLst>
          <pc:docMk/>
          <pc:sldMk cId="771711591" sldId="272"/>
        </pc:sldMkLst>
        <pc:spChg chg="mod">
          <ac:chgData name="Ibarra, Renee" userId="S::renee.ibarra@tusd1.org::6f991572-0134-4407-b4b1-1c5358f5dd42" providerId="AD" clId="Web-{BAB3B859-19AA-C495-234E-C1A35EDFD201}" dt="2025-01-10T15:52:40.779" v="2" actId="20577"/>
          <ac:spMkLst>
            <pc:docMk/>
            <pc:sldMk cId="771711591" sldId="272"/>
            <ac:spMk id="3" creationId="{A55DFDBE-CEFC-CBC2-B5DF-8B7D21451387}"/>
          </ac:spMkLst>
        </pc:spChg>
      </pc:sldChg>
    </pc:docChg>
  </pc:docChgLst>
  <pc:docChgLst>
    <pc:chgData name="Ibarra, Renee" userId="S::renee.ibarra@tusd1.org::6f991572-0134-4407-b4b1-1c5358f5dd42" providerId="AD" clId="Web-{405ACB9F-E432-9ABD-008A-68AA3170174A}"/>
    <pc:docChg chg="modSld">
      <pc:chgData name="Ibarra, Renee" userId="S::renee.ibarra@tusd1.org::6f991572-0134-4407-b4b1-1c5358f5dd42" providerId="AD" clId="Web-{405ACB9F-E432-9ABD-008A-68AA3170174A}" dt="2025-01-09T17:20:46.720" v="0" actId="20577"/>
      <pc:docMkLst>
        <pc:docMk/>
      </pc:docMkLst>
      <pc:sldChg chg="modSp">
        <pc:chgData name="Ibarra, Renee" userId="S::renee.ibarra@tusd1.org::6f991572-0134-4407-b4b1-1c5358f5dd42" providerId="AD" clId="Web-{405ACB9F-E432-9ABD-008A-68AA3170174A}" dt="2025-01-09T17:20:46.720" v="0" actId="20577"/>
        <pc:sldMkLst>
          <pc:docMk/>
          <pc:sldMk cId="2605094439" sldId="267"/>
        </pc:sldMkLst>
        <pc:spChg chg="mod">
          <ac:chgData name="Ibarra, Renee" userId="S::renee.ibarra@tusd1.org::6f991572-0134-4407-b4b1-1c5358f5dd42" providerId="AD" clId="Web-{405ACB9F-E432-9ABD-008A-68AA3170174A}" dt="2025-01-09T17:20:46.720" v="0" actId="20577"/>
          <ac:spMkLst>
            <pc:docMk/>
            <pc:sldMk cId="2605094439" sldId="267"/>
            <ac:spMk id="4" creationId="{AC8DD468-7C0A-B572-6A8E-19CEA18A695B}"/>
          </ac:spMkLst>
        </pc:spChg>
      </pc:sldChg>
    </pc:docChg>
  </pc:docChgLst>
  <pc:docChgLst>
    <pc:chgData name="Ibarra, Renee" userId="S::renee.ibarra@tusd1.org::6f991572-0134-4407-b4b1-1c5358f5dd42" providerId="AD" clId="Web-{3B3356B7-9665-25E5-99E9-1E60165B45D0}"/>
    <pc:docChg chg="modSld">
      <pc:chgData name="Ibarra, Renee" userId="S::renee.ibarra@tusd1.org::6f991572-0134-4407-b4b1-1c5358f5dd42" providerId="AD" clId="Web-{3B3356B7-9665-25E5-99E9-1E60165B45D0}" dt="2024-12-04T17:45:27.221" v="27" actId="20577"/>
      <pc:docMkLst>
        <pc:docMk/>
      </pc:docMkLst>
      <pc:sldChg chg="addSp modSp">
        <pc:chgData name="Ibarra, Renee" userId="S::renee.ibarra@tusd1.org::6f991572-0134-4407-b4b1-1c5358f5dd42" providerId="AD" clId="Web-{3B3356B7-9665-25E5-99E9-1E60165B45D0}" dt="2024-12-04T17:45:27.221" v="27" actId="20577"/>
        <pc:sldMkLst>
          <pc:docMk/>
          <pc:sldMk cId="2605094439" sldId="267"/>
        </pc:sldMkLst>
        <pc:spChg chg="add mod">
          <ac:chgData name="Ibarra, Renee" userId="S::renee.ibarra@tusd1.org::6f991572-0134-4407-b4b1-1c5358f5dd42" providerId="AD" clId="Web-{3B3356B7-9665-25E5-99E9-1E60165B45D0}" dt="2024-12-04T17:45:27.221" v="27" actId="20577"/>
          <ac:spMkLst>
            <pc:docMk/>
            <pc:sldMk cId="2605094439" sldId="267"/>
            <ac:spMk id="4" creationId="{AC8DD468-7C0A-B572-6A8E-19CEA18A695B}"/>
          </ac:spMkLst>
        </pc:spChg>
      </pc:sldChg>
      <pc:sldChg chg="modSp">
        <pc:chgData name="Ibarra, Renee" userId="S::renee.ibarra@tusd1.org::6f991572-0134-4407-b4b1-1c5358f5dd42" providerId="AD" clId="Web-{3B3356B7-9665-25E5-99E9-1E60165B45D0}" dt="2024-12-04T17:44:07.733" v="1" actId="20577"/>
        <pc:sldMkLst>
          <pc:docMk/>
          <pc:sldMk cId="4253268980" sldId="274"/>
        </pc:sldMkLst>
        <pc:spChg chg="mod">
          <ac:chgData name="Ibarra, Renee" userId="S::renee.ibarra@tusd1.org::6f991572-0134-4407-b4b1-1c5358f5dd42" providerId="AD" clId="Web-{3B3356B7-9665-25E5-99E9-1E60165B45D0}" dt="2024-12-04T17:44:07.733" v="1" actId="20577"/>
          <ac:spMkLst>
            <pc:docMk/>
            <pc:sldMk cId="4253268980" sldId="274"/>
            <ac:spMk id="3" creationId="{88641F53-FD1D-5140-4C7F-24C293ED8836}"/>
          </ac:spMkLst>
        </pc:spChg>
      </pc:sldChg>
    </pc:docChg>
  </pc:docChgLst>
  <pc:docChgLst>
    <pc:chgData name="Ibarra, Renee" userId="S::renee.ibarra@tusd1.org::6f991572-0134-4407-b4b1-1c5358f5dd42" providerId="AD" clId="Web-{6D5A4419-9770-2DA4-2844-CF643A2734C6}"/>
    <pc:docChg chg="modSld">
      <pc:chgData name="Ibarra, Renee" userId="S::renee.ibarra@tusd1.org::6f991572-0134-4407-b4b1-1c5358f5dd42" providerId="AD" clId="Web-{6D5A4419-9770-2DA4-2844-CF643A2734C6}" dt="2024-11-25T15:59:54.191" v="18" actId="20577"/>
      <pc:docMkLst>
        <pc:docMk/>
      </pc:docMkLst>
      <pc:sldChg chg="modSp">
        <pc:chgData name="Ibarra, Renee" userId="S::renee.ibarra@tusd1.org::6f991572-0134-4407-b4b1-1c5358f5dd42" providerId="AD" clId="Web-{6D5A4419-9770-2DA4-2844-CF643A2734C6}" dt="2024-11-25T15:58:28.873" v="6" actId="20577"/>
        <pc:sldMkLst>
          <pc:docMk/>
          <pc:sldMk cId="2517176402" sldId="263"/>
        </pc:sldMkLst>
        <pc:spChg chg="mod">
          <ac:chgData name="Ibarra, Renee" userId="S::renee.ibarra@tusd1.org::6f991572-0134-4407-b4b1-1c5358f5dd42" providerId="AD" clId="Web-{6D5A4419-9770-2DA4-2844-CF643A2734C6}" dt="2024-11-25T15:58:28.873" v="6" actId="20577"/>
          <ac:spMkLst>
            <pc:docMk/>
            <pc:sldMk cId="2517176402" sldId="263"/>
            <ac:spMk id="3" creationId="{00000000-0000-0000-0000-000000000000}"/>
          </ac:spMkLst>
        </pc:spChg>
      </pc:sldChg>
      <pc:sldChg chg="modSp">
        <pc:chgData name="Ibarra, Renee" userId="S::renee.ibarra@tusd1.org::6f991572-0134-4407-b4b1-1c5358f5dd42" providerId="AD" clId="Web-{6D5A4419-9770-2DA4-2844-CF643A2734C6}" dt="2024-11-25T15:59:54.191" v="18" actId="20577"/>
        <pc:sldMkLst>
          <pc:docMk/>
          <pc:sldMk cId="3986876880" sldId="264"/>
        </pc:sldMkLst>
        <pc:spChg chg="mod">
          <ac:chgData name="Ibarra, Renee" userId="S::renee.ibarra@tusd1.org::6f991572-0134-4407-b4b1-1c5358f5dd42" providerId="AD" clId="Web-{6D5A4419-9770-2DA4-2844-CF643A2734C6}" dt="2024-11-25T15:59:54.191" v="18" actId="20577"/>
          <ac:spMkLst>
            <pc:docMk/>
            <pc:sldMk cId="3986876880" sldId="264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hyperlink" Target="https://sabinohs.tusd1.org/Counseling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hyperlink" Target="https://sabinohs.tusd1.org/Counseli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F20B1-7F44-4066-933B-C676725D199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E7200E6-FF82-4BFC-AA5C-D37FDD536C37}">
      <dgm:prSet/>
      <dgm:spPr/>
      <dgm:t>
        <a:bodyPr/>
        <a:lstStyle/>
        <a:p>
          <a:pPr>
            <a:defRPr b="1"/>
          </a:pPr>
          <a:r>
            <a:rPr lang="en-US"/>
            <a:t>Course Request Form/Elective Offerings</a:t>
          </a:r>
        </a:p>
      </dgm:t>
    </dgm:pt>
    <dgm:pt modelId="{142BCD9F-EBAA-4DA7-93AF-EE6E8B6E7ACF}" type="parTrans" cxnId="{B83BAEE7-0CFA-4401-B998-3ABC06798317}">
      <dgm:prSet/>
      <dgm:spPr/>
      <dgm:t>
        <a:bodyPr/>
        <a:lstStyle/>
        <a:p>
          <a:endParaRPr lang="en-US"/>
        </a:p>
      </dgm:t>
    </dgm:pt>
    <dgm:pt modelId="{A940B984-31F0-4D24-95EA-0F57DCAC5799}" type="sibTrans" cxnId="{B83BAEE7-0CFA-4401-B998-3ABC06798317}">
      <dgm:prSet/>
      <dgm:spPr/>
      <dgm:t>
        <a:bodyPr/>
        <a:lstStyle/>
        <a:p>
          <a:endParaRPr lang="en-US"/>
        </a:p>
      </dgm:t>
    </dgm:pt>
    <dgm:pt modelId="{4F722127-2A59-4EEB-9FBE-F0C812C0EB8C}">
      <dgm:prSet/>
      <dgm:spPr/>
      <dgm:t>
        <a:bodyPr/>
        <a:lstStyle/>
        <a:p>
          <a:pPr>
            <a:defRPr b="1"/>
          </a:pPr>
          <a:r>
            <a:rPr lang="en-US"/>
            <a:t>Credit Check/Four Year Plan</a:t>
          </a:r>
        </a:p>
      </dgm:t>
    </dgm:pt>
    <dgm:pt modelId="{6DB7242F-408E-4366-9248-962B68AC3C6C}" type="parTrans" cxnId="{F72046EB-54D7-4FE3-B44F-5DE81706EDD1}">
      <dgm:prSet/>
      <dgm:spPr/>
      <dgm:t>
        <a:bodyPr/>
        <a:lstStyle/>
        <a:p>
          <a:endParaRPr lang="en-US"/>
        </a:p>
      </dgm:t>
    </dgm:pt>
    <dgm:pt modelId="{B31A5174-DEC5-4024-B1C5-982320B2B831}" type="sibTrans" cxnId="{F72046EB-54D7-4FE3-B44F-5DE81706EDD1}">
      <dgm:prSet/>
      <dgm:spPr/>
      <dgm:t>
        <a:bodyPr/>
        <a:lstStyle/>
        <a:p>
          <a:endParaRPr lang="en-US"/>
        </a:p>
      </dgm:t>
    </dgm:pt>
    <dgm:pt modelId="{1B7057D6-9F15-4E62-9375-0AE867271A73}">
      <dgm:prSet/>
      <dgm:spPr/>
      <dgm:t>
        <a:bodyPr/>
        <a:lstStyle/>
        <a:p>
          <a:pPr>
            <a:defRPr b="1"/>
          </a:pPr>
          <a:r>
            <a:rPr lang="en-US"/>
            <a:t>ALE contract/senior short schedule request form if needed</a:t>
          </a:r>
        </a:p>
      </dgm:t>
    </dgm:pt>
    <dgm:pt modelId="{954D451A-0468-4881-BDF1-10F4A723C3BF}" type="parTrans" cxnId="{5466FF48-C481-4153-BA7F-DB74C1F27904}">
      <dgm:prSet/>
      <dgm:spPr/>
      <dgm:t>
        <a:bodyPr/>
        <a:lstStyle/>
        <a:p>
          <a:endParaRPr lang="en-US"/>
        </a:p>
      </dgm:t>
    </dgm:pt>
    <dgm:pt modelId="{6A5C94AA-D143-4C4F-A28E-F74A68142121}" type="sibTrans" cxnId="{5466FF48-C481-4153-BA7F-DB74C1F27904}">
      <dgm:prSet/>
      <dgm:spPr/>
      <dgm:t>
        <a:bodyPr/>
        <a:lstStyle/>
        <a:p>
          <a:endParaRPr lang="en-US"/>
        </a:p>
      </dgm:t>
    </dgm:pt>
    <dgm:pt modelId="{50C8DA01-90F6-478C-8F59-5A0C3720E785}">
      <dgm:prSet/>
      <dgm:spPr/>
      <dgm:t>
        <a:bodyPr/>
        <a:lstStyle/>
        <a:p>
          <a:pPr>
            <a:defRPr b="1"/>
          </a:pPr>
          <a:r>
            <a:rPr lang="en-US"/>
            <a:t>Honors Endorsement Criteria</a:t>
          </a:r>
        </a:p>
      </dgm:t>
    </dgm:pt>
    <dgm:pt modelId="{9470D4B8-B9F0-4ACA-BAB5-CD7C540D0D10}" type="parTrans" cxnId="{99FD8D9A-D2EE-4D5D-BD5F-3C00B21C8D82}">
      <dgm:prSet/>
      <dgm:spPr/>
      <dgm:t>
        <a:bodyPr/>
        <a:lstStyle/>
        <a:p>
          <a:endParaRPr lang="en-US"/>
        </a:p>
      </dgm:t>
    </dgm:pt>
    <dgm:pt modelId="{4A01FA99-F829-40BE-BFC5-25A055C28764}" type="sibTrans" cxnId="{99FD8D9A-D2EE-4D5D-BD5F-3C00B21C8D82}">
      <dgm:prSet/>
      <dgm:spPr/>
      <dgm:t>
        <a:bodyPr/>
        <a:lstStyle/>
        <a:p>
          <a:endParaRPr lang="en-US"/>
        </a:p>
      </dgm:t>
    </dgm:pt>
    <dgm:pt modelId="{FB48DBEB-C9E4-4126-B675-0B13E8299AB4}">
      <dgm:prSet/>
      <dgm:spPr/>
      <dgm:t>
        <a:bodyPr/>
        <a:lstStyle/>
        <a:p>
          <a:pPr>
            <a:defRPr b="1"/>
          </a:pPr>
          <a:r>
            <a:rPr lang="fr-FR"/>
            <a:t>Student Transcript</a:t>
          </a:r>
          <a:endParaRPr lang="en-US"/>
        </a:p>
      </dgm:t>
    </dgm:pt>
    <dgm:pt modelId="{EE2E51B4-BA72-478B-8D13-484BC7C63292}" type="parTrans" cxnId="{A32E44DE-3DB6-4B75-8ABF-349505F478AB}">
      <dgm:prSet/>
      <dgm:spPr/>
      <dgm:t>
        <a:bodyPr/>
        <a:lstStyle/>
        <a:p>
          <a:endParaRPr lang="en-US"/>
        </a:p>
      </dgm:t>
    </dgm:pt>
    <dgm:pt modelId="{C79DBD99-09F6-4DC6-8185-1E1088F55BEF}" type="sibTrans" cxnId="{A32E44DE-3DB6-4B75-8ABF-349505F478AB}">
      <dgm:prSet/>
      <dgm:spPr/>
      <dgm:t>
        <a:bodyPr/>
        <a:lstStyle/>
        <a:p>
          <a:endParaRPr lang="en-US"/>
        </a:p>
      </dgm:t>
    </dgm:pt>
    <dgm:pt modelId="{9AD3E3F5-0D66-4495-9592-91E20BBDFA12}">
      <dgm:prSet/>
      <dgm:spPr/>
      <dgm:t>
        <a:bodyPr/>
        <a:lstStyle/>
        <a:p>
          <a:pPr>
            <a:defRPr b="1"/>
          </a:pPr>
          <a:r>
            <a:rPr lang="en-US"/>
            <a:t>Course Descriptions on website</a:t>
          </a:r>
        </a:p>
      </dgm:t>
    </dgm:pt>
    <dgm:pt modelId="{60F8E782-DECD-4A82-8A33-AED022F7B8D2}" type="parTrans" cxnId="{B6E9AF25-DE90-4902-A199-8C8A26A83DFB}">
      <dgm:prSet/>
      <dgm:spPr/>
      <dgm:t>
        <a:bodyPr/>
        <a:lstStyle/>
        <a:p>
          <a:endParaRPr lang="en-US"/>
        </a:p>
      </dgm:t>
    </dgm:pt>
    <dgm:pt modelId="{75260C0A-8FB9-4659-A118-82F8C30F7C66}" type="sibTrans" cxnId="{B6E9AF25-DE90-4902-A199-8C8A26A83DFB}">
      <dgm:prSet/>
      <dgm:spPr/>
      <dgm:t>
        <a:bodyPr/>
        <a:lstStyle/>
        <a:p>
          <a:endParaRPr lang="en-US"/>
        </a:p>
      </dgm:t>
    </dgm:pt>
    <dgm:pt modelId="{EA1AA118-C20F-4B43-8449-117098F8ACCB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https://sabinohs.tusd1.org/Counseling</a:t>
          </a:r>
          <a:endParaRPr lang="en-US"/>
        </a:p>
      </dgm:t>
    </dgm:pt>
    <dgm:pt modelId="{A178F607-F807-4DE3-B602-DDAD56E9EFE9}" type="parTrans" cxnId="{A77F1076-6D11-42BE-8408-3FAEC0BD838B}">
      <dgm:prSet/>
      <dgm:spPr/>
      <dgm:t>
        <a:bodyPr/>
        <a:lstStyle/>
        <a:p>
          <a:endParaRPr lang="en-US"/>
        </a:p>
      </dgm:t>
    </dgm:pt>
    <dgm:pt modelId="{72813AAF-DC89-4D23-8096-9D0FE478CD67}" type="sibTrans" cxnId="{A77F1076-6D11-42BE-8408-3FAEC0BD838B}">
      <dgm:prSet/>
      <dgm:spPr/>
      <dgm:t>
        <a:bodyPr/>
        <a:lstStyle/>
        <a:p>
          <a:endParaRPr lang="en-US"/>
        </a:p>
      </dgm:t>
    </dgm:pt>
    <dgm:pt modelId="{B79D7099-C60C-4299-8E92-0EB70198E04E}" type="pres">
      <dgm:prSet presAssocID="{939F20B1-7F44-4066-933B-C676725D199E}" presName="root" presStyleCnt="0">
        <dgm:presLayoutVars>
          <dgm:dir/>
          <dgm:resizeHandles val="exact"/>
        </dgm:presLayoutVars>
      </dgm:prSet>
      <dgm:spPr/>
    </dgm:pt>
    <dgm:pt modelId="{FA498E09-ACAC-4558-8493-D2721232D49A}" type="pres">
      <dgm:prSet presAssocID="{9E7200E6-FF82-4BFC-AA5C-D37FDD536C37}" presName="compNode" presStyleCnt="0"/>
      <dgm:spPr/>
    </dgm:pt>
    <dgm:pt modelId="{C915D44B-2B60-452D-B43E-6707CFF7469E}" type="pres">
      <dgm:prSet presAssocID="{9E7200E6-FF82-4BFC-AA5C-D37FDD536C37}" presName="iconRect" presStyleLbl="node1" presStyleIdx="0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204BE1AF-6794-419B-B965-CCD8705815DA}" type="pres">
      <dgm:prSet presAssocID="{9E7200E6-FF82-4BFC-AA5C-D37FDD536C37}" presName="iconSpace" presStyleCnt="0"/>
      <dgm:spPr/>
    </dgm:pt>
    <dgm:pt modelId="{C72B880D-EF46-47B9-8362-75ECBF2C15E6}" type="pres">
      <dgm:prSet presAssocID="{9E7200E6-FF82-4BFC-AA5C-D37FDD536C37}" presName="parTx" presStyleLbl="revTx" presStyleIdx="0" presStyleCnt="12">
        <dgm:presLayoutVars>
          <dgm:chMax val="0"/>
          <dgm:chPref val="0"/>
        </dgm:presLayoutVars>
      </dgm:prSet>
      <dgm:spPr/>
    </dgm:pt>
    <dgm:pt modelId="{F2B7A8C0-31DA-46FA-A63B-D74ECA57CAA9}" type="pres">
      <dgm:prSet presAssocID="{9E7200E6-FF82-4BFC-AA5C-D37FDD536C37}" presName="txSpace" presStyleCnt="0"/>
      <dgm:spPr/>
    </dgm:pt>
    <dgm:pt modelId="{ADEA9B8A-504D-4A19-91EF-36992EDD32C9}" type="pres">
      <dgm:prSet presAssocID="{9E7200E6-FF82-4BFC-AA5C-D37FDD536C37}" presName="desTx" presStyleLbl="revTx" presStyleIdx="1" presStyleCnt="12">
        <dgm:presLayoutVars/>
      </dgm:prSet>
      <dgm:spPr/>
    </dgm:pt>
    <dgm:pt modelId="{77DB78D4-C605-45CD-BF0E-616AF7974DD1}" type="pres">
      <dgm:prSet presAssocID="{A940B984-31F0-4D24-95EA-0F57DCAC5799}" presName="sibTrans" presStyleCnt="0"/>
      <dgm:spPr/>
    </dgm:pt>
    <dgm:pt modelId="{CBE7CD71-59A2-42A8-AB35-8A977727EC21}" type="pres">
      <dgm:prSet presAssocID="{4F722127-2A59-4EEB-9FBE-F0C812C0EB8C}" presName="compNode" presStyleCnt="0"/>
      <dgm:spPr/>
    </dgm:pt>
    <dgm:pt modelId="{18F1F46F-8A66-45B3-AC55-C171E5703EA3}" type="pres">
      <dgm:prSet presAssocID="{4F722127-2A59-4EEB-9FBE-F0C812C0EB8C}" presName="iconRect" presStyleLbl="node1" presStyleIdx="1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F09EC410-5B1A-421B-97AB-E7D928869961}" type="pres">
      <dgm:prSet presAssocID="{4F722127-2A59-4EEB-9FBE-F0C812C0EB8C}" presName="iconSpace" presStyleCnt="0"/>
      <dgm:spPr/>
    </dgm:pt>
    <dgm:pt modelId="{A259C3A5-FA9A-40CE-9257-107BCF75127F}" type="pres">
      <dgm:prSet presAssocID="{4F722127-2A59-4EEB-9FBE-F0C812C0EB8C}" presName="parTx" presStyleLbl="revTx" presStyleIdx="2" presStyleCnt="12">
        <dgm:presLayoutVars>
          <dgm:chMax val="0"/>
          <dgm:chPref val="0"/>
        </dgm:presLayoutVars>
      </dgm:prSet>
      <dgm:spPr/>
    </dgm:pt>
    <dgm:pt modelId="{A475E3A8-A3B3-4CE8-879E-BAB0A4D4290A}" type="pres">
      <dgm:prSet presAssocID="{4F722127-2A59-4EEB-9FBE-F0C812C0EB8C}" presName="txSpace" presStyleCnt="0"/>
      <dgm:spPr/>
    </dgm:pt>
    <dgm:pt modelId="{738AE26F-F5BD-4DC5-9CEE-A0AA4AA40EE7}" type="pres">
      <dgm:prSet presAssocID="{4F722127-2A59-4EEB-9FBE-F0C812C0EB8C}" presName="desTx" presStyleLbl="revTx" presStyleIdx="3" presStyleCnt="12">
        <dgm:presLayoutVars/>
      </dgm:prSet>
      <dgm:spPr/>
    </dgm:pt>
    <dgm:pt modelId="{73CEAA43-7191-468A-B589-8F9D8A3E05DB}" type="pres">
      <dgm:prSet presAssocID="{B31A5174-DEC5-4024-B1C5-982320B2B831}" presName="sibTrans" presStyleCnt="0"/>
      <dgm:spPr/>
    </dgm:pt>
    <dgm:pt modelId="{9B92DF46-EE0E-49C4-9912-654206CFC3B5}" type="pres">
      <dgm:prSet presAssocID="{1B7057D6-9F15-4E62-9375-0AE867271A73}" presName="compNode" presStyleCnt="0"/>
      <dgm:spPr/>
    </dgm:pt>
    <dgm:pt modelId="{5F7EEF3A-AA04-4206-AA10-78980C65DA09}" type="pres">
      <dgm:prSet presAssocID="{1B7057D6-9F15-4E62-9375-0AE867271A73}" presName="iconRect" presStyleLbl="node1" presStyleIdx="2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10E7136B-1EF8-4A5E-AD88-5689EF141AC3}" type="pres">
      <dgm:prSet presAssocID="{1B7057D6-9F15-4E62-9375-0AE867271A73}" presName="iconSpace" presStyleCnt="0"/>
      <dgm:spPr/>
    </dgm:pt>
    <dgm:pt modelId="{E0B692EB-AB45-477C-B386-B3150F5DD9E2}" type="pres">
      <dgm:prSet presAssocID="{1B7057D6-9F15-4E62-9375-0AE867271A73}" presName="parTx" presStyleLbl="revTx" presStyleIdx="4" presStyleCnt="12">
        <dgm:presLayoutVars>
          <dgm:chMax val="0"/>
          <dgm:chPref val="0"/>
        </dgm:presLayoutVars>
      </dgm:prSet>
      <dgm:spPr/>
    </dgm:pt>
    <dgm:pt modelId="{8AEFF7B3-F0BC-4557-BD5C-A18C6BE3FA35}" type="pres">
      <dgm:prSet presAssocID="{1B7057D6-9F15-4E62-9375-0AE867271A73}" presName="txSpace" presStyleCnt="0"/>
      <dgm:spPr/>
    </dgm:pt>
    <dgm:pt modelId="{D0D2EC5B-DA96-4B5A-A0A0-549BAC6C5898}" type="pres">
      <dgm:prSet presAssocID="{1B7057D6-9F15-4E62-9375-0AE867271A73}" presName="desTx" presStyleLbl="revTx" presStyleIdx="5" presStyleCnt="12">
        <dgm:presLayoutVars/>
      </dgm:prSet>
      <dgm:spPr/>
    </dgm:pt>
    <dgm:pt modelId="{3C59B5C7-6B5D-4742-A8E3-4EACDE2CF7CF}" type="pres">
      <dgm:prSet presAssocID="{6A5C94AA-D143-4C4F-A28E-F74A68142121}" presName="sibTrans" presStyleCnt="0"/>
      <dgm:spPr/>
    </dgm:pt>
    <dgm:pt modelId="{66074282-184E-42B2-A0D1-11A321C90891}" type="pres">
      <dgm:prSet presAssocID="{50C8DA01-90F6-478C-8F59-5A0C3720E785}" presName="compNode" presStyleCnt="0"/>
      <dgm:spPr/>
    </dgm:pt>
    <dgm:pt modelId="{EBA861FA-6D96-480E-988E-E6E1BE777649}" type="pres">
      <dgm:prSet presAssocID="{50C8DA01-90F6-478C-8F59-5A0C3720E785}" presName="iconRect" presStyleLbl="node1" presStyleIdx="3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96F8490-319B-45BB-9A61-1DFDBA40BBB5}" type="pres">
      <dgm:prSet presAssocID="{50C8DA01-90F6-478C-8F59-5A0C3720E785}" presName="iconSpace" presStyleCnt="0"/>
      <dgm:spPr/>
    </dgm:pt>
    <dgm:pt modelId="{D3CAB24C-8625-4EAA-85FD-E3AE783F1CA3}" type="pres">
      <dgm:prSet presAssocID="{50C8DA01-90F6-478C-8F59-5A0C3720E785}" presName="parTx" presStyleLbl="revTx" presStyleIdx="6" presStyleCnt="12">
        <dgm:presLayoutVars>
          <dgm:chMax val="0"/>
          <dgm:chPref val="0"/>
        </dgm:presLayoutVars>
      </dgm:prSet>
      <dgm:spPr/>
    </dgm:pt>
    <dgm:pt modelId="{51BD476B-42A2-40C0-9133-10AB71CCBC4E}" type="pres">
      <dgm:prSet presAssocID="{50C8DA01-90F6-478C-8F59-5A0C3720E785}" presName="txSpace" presStyleCnt="0"/>
      <dgm:spPr/>
    </dgm:pt>
    <dgm:pt modelId="{D7F6B7F4-930B-4B6F-96A7-DC14D3515AAD}" type="pres">
      <dgm:prSet presAssocID="{50C8DA01-90F6-478C-8F59-5A0C3720E785}" presName="desTx" presStyleLbl="revTx" presStyleIdx="7" presStyleCnt="12">
        <dgm:presLayoutVars/>
      </dgm:prSet>
      <dgm:spPr/>
    </dgm:pt>
    <dgm:pt modelId="{1E822102-8BC2-4C3F-8615-B8BB48EB4D97}" type="pres">
      <dgm:prSet presAssocID="{4A01FA99-F829-40BE-BFC5-25A055C28764}" presName="sibTrans" presStyleCnt="0"/>
      <dgm:spPr/>
    </dgm:pt>
    <dgm:pt modelId="{07E444D0-4B46-4845-A2C2-C17DCD5189A5}" type="pres">
      <dgm:prSet presAssocID="{FB48DBEB-C9E4-4126-B675-0B13E8299AB4}" presName="compNode" presStyleCnt="0"/>
      <dgm:spPr/>
    </dgm:pt>
    <dgm:pt modelId="{118C0D1E-CA8D-4916-BA6A-C38B692FE619}" type="pres">
      <dgm:prSet presAssocID="{FB48DBEB-C9E4-4126-B675-0B13E8299AB4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2624F8C-F3BD-4817-9689-1D72C0B2DFDD}" type="pres">
      <dgm:prSet presAssocID="{FB48DBEB-C9E4-4126-B675-0B13E8299AB4}" presName="iconSpace" presStyleCnt="0"/>
      <dgm:spPr/>
    </dgm:pt>
    <dgm:pt modelId="{494156AE-524D-4377-AFF3-9823E9779076}" type="pres">
      <dgm:prSet presAssocID="{FB48DBEB-C9E4-4126-B675-0B13E8299AB4}" presName="parTx" presStyleLbl="revTx" presStyleIdx="8" presStyleCnt="12">
        <dgm:presLayoutVars>
          <dgm:chMax val="0"/>
          <dgm:chPref val="0"/>
        </dgm:presLayoutVars>
      </dgm:prSet>
      <dgm:spPr/>
    </dgm:pt>
    <dgm:pt modelId="{978A9AD2-3D51-4B06-93FD-29825168054D}" type="pres">
      <dgm:prSet presAssocID="{FB48DBEB-C9E4-4126-B675-0B13E8299AB4}" presName="txSpace" presStyleCnt="0"/>
      <dgm:spPr/>
    </dgm:pt>
    <dgm:pt modelId="{FEB7F014-B157-43A0-92FF-0228751DB365}" type="pres">
      <dgm:prSet presAssocID="{FB48DBEB-C9E4-4126-B675-0B13E8299AB4}" presName="desTx" presStyleLbl="revTx" presStyleIdx="9" presStyleCnt="12">
        <dgm:presLayoutVars/>
      </dgm:prSet>
      <dgm:spPr/>
    </dgm:pt>
    <dgm:pt modelId="{F47A3B84-7994-45D6-9B8F-E0F02BAAACF1}" type="pres">
      <dgm:prSet presAssocID="{C79DBD99-09F6-4DC6-8185-1E1088F55BEF}" presName="sibTrans" presStyleCnt="0"/>
      <dgm:spPr/>
    </dgm:pt>
    <dgm:pt modelId="{006B2784-DB71-4D5D-8CD8-B124DC572586}" type="pres">
      <dgm:prSet presAssocID="{9AD3E3F5-0D66-4495-9592-91E20BBDFA12}" presName="compNode" presStyleCnt="0"/>
      <dgm:spPr/>
    </dgm:pt>
    <dgm:pt modelId="{072D1E19-0397-4FDA-8070-DE5677997441}" type="pres">
      <dgm:prSet presAssocID="{9AD3E3F5-0D66-4495-9592-91E20BBDFA12}" presName="iconRect" presStyleLbl="nod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39FB0BE-424C-4547-A0F1-51751B6C8820}" type="pres">
      <dgm:prSet presAssocID="{9AD3E3F5-0D66-4495-9592-91E20BBDFA12}" presName="iconSpace" presStyleCnt="0"/>
      <dgm:spPr/>
    </dgm:pt>
    <dgm:pt modelId="{81B0DA27-0D12-4652-B207-76C9ACB1348D}" type="pres">
      <dgm:prSet presAssocID="{9AD3E3F5-0D66-4495-9592-91E20BBDFA12}" presName="parTx" presStyleLbl="revTx" presStyleIdx="10" presStyleCnt="12">
        <dgm:presLayoutVars>
          <dgm:chMax val="0"/>
          <dgm:chPref val="0"/>
        </dgm:presLayoutVars>
      </dgm:prSet>
      <dgm:spPr/>
    </dgm:pt>
    <dgm:pt modelId="{47E25755-6BA5-4CCF-B5A2-6AD9442DEE95}" type="pres">
      <dgm:prSet presAssocID="{9AD3E3F5-0D66-4495-9592-91E20BBDFA12}" presName="txSpace" presStyleCnt="0"/>
      <dgm:spPr/>
    </dgm:pt>
    <dgm:pt modelId="{BB31A006-4748-4BC6-9681-54372CB4F938}" type="pres">
      <dgm:prSet presAssocID="{9AD3E3F5-0D66-4495-9592-91E20BBDFA12}" presName="desTx" presStyleLbl="revTx" presStyleIdx="11" presStyleCnt="12">
        <dgm:presLayoutVars/>
      </dgm:prSet>
      <dgm:spPr/>
    </dgm:pt>
  </dgm:ptLst>
  <dgm:cxnLst>
    <dgm:cxn modelId="{B6E9AF25-DE90-4902-A199-8C8A26A83DFB}" srcId="{939F20B1-7F44-4066-933B-C676725D199E}" destId="{9AD3E3F5-0D66-4495-9592-91E20BBDFA12}" srcOrd="5" destOrd="0" parTransId="{60F8E782-DECD-4A82-8A33-AED022F7B8D2}" sibTransId="{75260C0A-8FB9-4659-A118-82F8C30F7C66}"/>
    <dgm:cxn modelId="{EBF7E241-E173-40F8-95EF-0463305D9DDA}" type="presOf" srcId="{9E7200E6-FF82-4BFC-AA5C-D37FDD536C37}" destId="{C72B880D-EF46-47B9-8362-75ECBF2C15E6}" srcOrd="0" destOrd="0" presId="urn:microsoft.com/office/officeart/2018/2/layout/IconLabelDescriptionList"/>
    <dgm:cxn modelId="{5466FF48-C481-4153-BA7F-DB74C1F27904}" srcId="{939F20B1-7F44-4066-933B-C676725D199E}" destId="{1B7057D6-9F15-4E62-9375-0AE867271A73}" srcOrd="2" destOrd="0" parTransId="{954D451A-0468-4881-BDF1-10F4A723C3BF}" sibTransId="{6A5C94AA-D143-4C4F-A28E-F74A68142121}"/>
    <dgm:cxn modelId="{225CFB6A-1B57-4016-B678-16F627CB7199}" type="presOf" srcId="{1B7057D6-9F15-4E62-9375-0AE867271A73}" destId="{E0B692EB-AB45-477C-B386-B3150F5DD9E2}" srcOrd="0" destOrd="0" presId="urn:microsoft.com/office/officeart/2018/2/layout/IconLabelDescriptionList"/>
    <dgm:cxn modelId="{A77F1076-6D11-42BE-8408-3FAEC0BD838B}" srcId="{9AD3E3F5-0D66-4495-9592-91E20BBDFA12}" destId="{EA1AA118-C20F-4B43-8449-117098F8ACCB}" srcOrd="0" destOrd="0" parTransId="{A178F607-F807-4DE3-B602-DDAD56E9EFE9}" sibTransId="{72813AAF-DC89-4D23-8096-9D0FE478CD67}"/>
    <dgm:cxn modelId="{AD25B258-C765-442F-AA61-CFE83AA93164}" type="presOf" srcId="{4F722127-2A59-4EEB-9FBE-F0C812C0EB8C}" destId="{A259C3A5-FA9A-40CE-9257-107BCF75127F}" srcOrd="0" destOrd="0" presId="urn:microsoft.com/office/officeart/2018/2/layout/IconLabelDescriptionList"/>
    <dgm:cxn modelId="{3A853088-FD7B-48EE-A6D8-FD0C7122B884}" type="presOf" srcId="{50C8DA01-90F6-478C-8F59-5A0C3720E785}" destId="{D3CAB24C-8625-4EAA-85FD-E3AE783F1CA3}" srcOrd="0" destOrd="0" presId="urn:microsoft.com/office/officeart/2018/2/layout/IconLabelDescriptionList"/>
    <dgm:cxn modelId="{99FD8D9A-D2EE-4D5D-BD5F-3C00B21C8D82}" srcId="{939F20B1-7F44-4066-933B-C676725D199E}" destId="{50C8DA01-90F6-478C-8F59-5A0C3720E785}" srcOrd="3" destOrd="0" parTransId="{9470D4B8-B9F0-4ACA-BAB5-CD7C540D0D10}" sibTransId="{4A01FA99-F829-40BE-BFC5-25A055C28764}"/>
    <dgm:cxn modelId="{E41B3FCC-3737-419E-AF82-DA83F8BF3550}" type="presOf" srcId="{939F20B1-7F44-4066-933B-C676725D199E}" destId="{B79D7099-C60C-4299-8E92-0EB70198E04E}" srcOrd="0" destOrd="0" presId="urn:microsoft.com/office/officeart/2018/2/layout/IconLabelDescriptionList"/>
    <dgm:cxn modelId="{A32E44DE-3DB6-4B75-8ABF-349505F478AB}" srcId="{939F20B1-7F44-4066-933B-C676725D199E}" destId="{FB48DBEB-C9E4-4126-B675-0B13E8299AB4}" srcOrd="4" destOrd="0" parTransId="{EE2E51B4-BA72-478B-8D13-484BC7C63292}" sibTransId="{C79DBD99-09F6-4DC6-8185-1E1088F55BEF}"/>
    <dgm:cxn modelId="{B83BAEE7-0CFA-4401-B998-3ABC06798317}" srcId="{939F20B1-7F44-4066-933B-C676725D199E}" destId="{9E7200E6-FF82-4BFC-AA5C-D37FDD536C37}" srcOrd="0" destOrd="0" parTransId="{142BCD9F-EBAA-4DA7-93AF-EE6E8B6E7ACF}" sibTransId="{A940B984-31F0-4D24-95EA-0F57DCAC5799}"/>
    <dgm:cxn modelId="{F72046EB-54D7-4FE3-B44F-5DE81706EDD1}" srcId="{939F20B1-7F44-4066-933B-C676725D199E}" destId="{4F722127-2A59-4EEB-9FBE-F0C812C0EB8C}" srcOrd="1" destOrd="0" parTransId="{6DB7242F-408E-4366-9248-962B68AC3C6C}" sibTransId="{B31A5174-DEC5-4024-B1C5-982320B2B831}"/>
    <dgm:cxn modelId="{23C5F0ED-FEB0-41D2-A034-EB94912FC8D1}" type="presOf" srcId="{9AD3E3F5-0D66-4495-9592-91E20BBDFA12}" destId="{81B0DA27-0D12-4652-B207-76C9ACB1348D}" srcOrd="0" destOrd="0" presId="urn:microsoft.com/office/officeart/2018/2/layout/IconLabelDescriptionList"/>
    <dgm:cxn modelId="{EE4BA8FD-4226-4A6B-BE0A-A4866B10C9BE}" type="presOf" srcId="{EA1AA118-C20F-4B43-8449-117098F8ACCB}" destId="{BB31A006-4748-4BC6-9681-54372CB4F938}" srcOrd="0" destOrd="0" presId="urn:microsoft.com/office/officeart/2018/2/layout/IconLabelDescriptionList"/>
    <dgm:cxn modelId="{26AB82FF-1F99-4346-8805-4D892F04426C}" type="presOf" srcId="{FB48DBEB-C9E4-4126-B675-0B13E8299AB4}" destId="{494156AE-524D-4377-AFF3-9823E9779076}" srcOrd="0" destOrd="0" presId="urn:microsoft.com/office/officeart/2018/2/layout/IconLabelDescriptionList"/>
    <dgm:cxn modelId="{874CC286-085D-46CD-90E7-451B2DB94080}" type="presParOf" srcId="{B79D7099-C60C-4299-8E92-0EB70198E04E}" destId="{FA498E09-ACAC-4558-8493-D2721232D49A}" srcOrd="0" destOrd="0" presId="urn:microsoft.com/office/officeart/2018/2/layout/IconLabelDescriptionList"/>
    <dgm:cxn modelId="{978A0136-8915-44F9-A194-E66FD14C0E9D}" type="presParOf" srcId="{FA498E09-ACAC-4558-8493-D2721232D49A}" destId="{C915D44B-2B60-452D-B43E-6707CFF7469E}" srcOrd="0" destOrd="0" presId="urn:microsoft.com/office/officeart/2018/2/layout/IconLabelDescriptionList"/>
    <dgm:cxn modelId="{160B182D-0393-4298-BECE-820ED12436CC}" type="presParOf" srcId="{FA498E09-ACAC-4558-8493-D2721232D49A}" destId="{204BE1AF-6794-419B-B965-CCD8705815DA}" srcOrd="1" destOrd="0" presId="urn:microsoft.com/office/officeart/2018/2/layout/IconLabelDescriptionList"/>
    <dgm:cxn modelId="{957CE0E2-DCEB-46B3-B960-11CF2CA4E08F}" type="presParOf" srcId="{FA498E09-ACAC-4558-8493-D2721232D49A}" destId="{C72B880D-EF46-47B9-8362-75ECBF2C15E6}" srcOrd="2" destOrd="0" presId="urn:microsoft.com/office/officeart/2018/2/layout/IconLabelDescriptionList"/>
    <dgm:cxn modelId="{234E1EAF-D21E-4B9E-83AF-D158D6D28BFF}" type="presParOf" srcId="{FA498E09-ACAC-4558-8493-D2721232D49A}" destId="{F2B7A8C0-31DA-46FA-A63B-D74ECA57CAA9}" srcOrd="3" destOrd="0" presId="urn:microsoft.com/office/officeart/2018/2/layout/IconLabelDescriptionList"/>
    <dgm:cxn modelId="{DCD59D99-E37A-4D00-B74E-89AD3656C3EC}" type="presParOf" srcId="{FA498E09-ACAC-4558-8493-D2721232D49A}" destId="{ADEA9B8A-504D-4A19-91EF-36992EDD32C9}" srcOrd="4" destOrd="0" presId="urn:microsoft.com/office/officeart/2018/2/layout/IconLabelDescriptionList"/>
    <dgm:cxn modelId="{354DE028-4C72-4A5A-9D9E-A8130CC2AA02}" type="presParOf" srcId="{B79D7099-C60C-4299-8E92-0EB70198E04E}" destId="{77DB78D4-C605-45CD-BF0E-616AF7974DD1}" srcOrd="1" destOrd="0" presId="urn:microsoft.com/office/officeart/2018/2/layout/IconLabelDescriptionList"/>
    <dgm:cxn modelId="{91289C5C-7D5C-492A-B1FF-EBD5C159A333}" type="presParOf" srcId="{B79D7099-C60C-4299-8E92-0EB70198E04E}" destId="{CBE7CD71-59A2-42A8-AB35-8A977727EC21}" srcOrd="2" destOrd="0" presId="urn:microsoft.com/office/officeart/2018/2/layout/IconLabelDescriptionList"/>
    <dgm:cxn modelId="{5107FB54-3543-468B-9C3D-0670F1D8737B}" type="presParOf" srcId="{CBE7CD71-59A2-42A8-AB35-8A977727EC21}" destId="{18F1F46F-8A66-45B3-AC55-C171E5703EA3}" srcOrd="0" destOrd="0" presId="urn:microsoft.com/office/officeart/2018/2/layout/IconLabelDescriptionList"/>
    <dgm:cxn modelId="{DDE69C25-1400-4130-A04D-1F2A151DF9E4}" type="presParOf" srcId="{CBE7CD71-59A2-42A8-AB35-8A977727EC21}" destId="{F09EC410-5B1A-421B-97AB-E7D928869961}" srcOrd="1" destOrd="0" presId="urn:microsoft.com/office/officeart/2018/2/layout/IconLabelDescriptionList"/>
    <dgm:cxn modelId="{1B74E5FD-B2E5-49B2-8EF8-ACF255E41A81}" type="presParOf" srcId="{CBE7CD71-59A2-42A8-AB35-8A977727EC21}" destId="{A259C3A5-FA9A-40CE-9257-107BCF75127F}" srcOrd="2" destOrd="0" presId="urn:microsoft.com/office/officeart/2018/2/layout/IconLabelDescriptionList"/>
    <dgm:cxn modelId="{413D2838-FC44-4A02-8156-A97CEC8E224A}" type="presParOf" srcId="{CBE7CD71-59A2-42A8-AB35-8A977727EC21}" destId="{A475E3A8-A3B3-4CE8-879E-BAB0A4D4290A}" srcOrd="3" destOrd="0" presId="urn:microsoft.com/office/officeart/2018/2/layout/IconLabelDescriptionList"/>
    <dgm:cxn modelId="{E1757CA1-FB34-45AC-9E53-DF9CEA69F5D5}" type="presParOf" srcId="{CBE7CD71-59A2-42A8-AB35-8A977727EC21}" destId="{738AE26F-F5BD-4DC5-9CEE-A0AA4AA40EE7}" srcOrd="4" destOrd="0" presId="urn:microsoft.com/office/officeart/2018/2/layout/IconLabelDescriptionList"/>
    <dgm:cxn modelId="{A3ADF7F1-D160-4756-80AD-EDE92630B3F2}" type="presParOf" srcId="{B79D7099-C60C-4299-8E92-0EB70198E04E}" destId="{73CEAA43-7191-468A-B589-8F9D8A3E05DB}" srcOrd="3" destOrd="0" presId="urn:microsoft.com/office/officeart/2018/2/layout/IconLabelDescriptionList"/>
    <dgm:cxn modelId="{3C231E8A-3E99-4D18-B23C-92EF66648796}" type="presParOf" srcId="{B79D7099-C60C-4299-8E92-0EB70198E04E}" destId="{9B92DF46-EE0E-49C4-9912-654206CFC3B5}" srcOrd="4" destOrd="0" presId="urn:microsoft.com/office/officeart/2018/2/layout/IconLabelDescriptionList"/>
    <dgm:cxn modelId="{2B40A37F-221D-4AE5-8866-F919E35BCE50}" type="presParOf" srcId="{9B92DF46-EE0E-49C4-9912-654206CFC3B5}" destId="{5F7EEF3A-AA04-4206-AA10-78980C65DA09}" srcOrd="0" destOrd="0" presId="urn:microsoft.com/office/officeart/2018/2/layout/IconLabelDescriptionList"/>
    <dgm:cxn modelId="{722B2A6D-1B1D-4EF5-89A4-96F5330C5ECB}" type="presParOf" srcId="{9B92DF46-EE0E-49C4-9912-654206CFC3B5}" destId="{10E7136B-1EF8-4A5E-AD88-5689EF141AC3}" srcOrd="1" destOrd="0" presId="urn:microsoft.com/office/officeart/2018/2/layout/IconLabelDescriptionList"/>
    <dgm:cxn modelId="{D78D5855-49DD-4DBB-BF7D-4F88B3A9F4F5}" type="presParOf" srcId="{9B92DF46-EE0E-49C4-9912-654206CFC3B5}" destId="{E0B692EB-AB45-477C-B386-B3150F5DD9E2}" srcOrd="2" destOrd="0" presId="urn:microsoft.com/office/officeart/2018/2/layout/IconLabelDescriptionList"/>
    <dgm:cxn modelId="{20353B09-4F7D-4E93-95BC-28C0C8EBB385}" type="presParOf" srcId="{9B92DF46-EE0E-49C4-9912-654206CFC3B5}" destId="{8AEFF7B3-F0BC-4557-BD5C-A18C6BE3FA35}" srcOrd="3" destOrd="0" presId="urn:microsoft.com/office/officeart/2018/2/layout/IconLabelDescriptionList"/>
    <dgm:cxn modelId="{7F734C1D-A98B-44AE-B147-994A26CD623F}" type="presParOf" srcId="{9B92DF46-EE0E-49C4-9912-654206CFC3B5}" destId="{D0D2EC5B-DA96-4B5A-A0A0-549BAC6C5898}" srcOrd="4" destOrd="0" presId="urn:microsoft.com/office/officeart/2018/2/layout/IconLabelDescriptionList"/>
    <dgm:cxn modelId="{3E8EDC1E-2B03-4778-9D49-4D1CF0891628}" type="presParOf" srcId="{B79D7099-C60C-4299-8E92-0EB70198E04E}" destId="{3C59B5C7-6B5D-4742-A8E3-4EACDE2CF7CF}" srcOrd="5" destOrd="0" presId="urn:microsoft.com/office/officeart/2018/2/layout/IconLabelDescriptionList"/>
    <dgm:cxn modelId="{31E60CAB-9CA6-44C3-A7B2-20833634AA82}" type="presParOf" srcId="{B79D7099-C60C-4299-8E92-0EB70198E04E}" destId="{66074282-184E-42B2-A0D1-11A321C90891}" srcOrd="6" destOrd="0" presId="urn:microsoft.com/office/officeart/2018/2/layout/IconLabelDescriptionList"/>
    <dgm:cxn modelId="{058F647D-0288-4F7B-90B9-DA2E9F9B2695}" type="presParOf" srcId="{66074282-184E-42B2-A0D1-11A321C90891}" destId="{EBA861FA-6D96-480E-988E-E6E1BE777649}" srcOrd="0" destOrd="0" presId="urn:microsoft.com/office/officeart/2018/2/layout/IconLabelDescriptionList"/>
    <dgm:cxn modelId="{DD535084-8C3A-411F-BB54-D56CE57A9FA1}" type="presParOf" srcId="{66074282-184E-42B2-A0D1-11A321C90891}" destId="{996F8490-319B-45BB-9A61-1DFDBA40BBB5}" srcOrd="1" destOrd="0" presId="urn:microsoft.com/office/officeart/2018/2/layout/IconLabelDescriptionList"/>
    <dgm:cxn modelId="{706774A6-C450-4124-9625-46AB2DFD2A39}" type="presParOf" srcId="{66074282-184E-42B2-A0D1-11A321C90891}" destId="{D3CAB24C-8625-4EAA-85FD-E3AE783F1CA3}" srcOrd="2" destOrd="0" presId="urn:microsoft.com/office/officeart/2018/2/layout/IconLabelDescriptionList"/>
    <dgm:cxn modelId="{159D577D-AA7B-4AC5-9634-741064F90E3F}" type="presParOf" srcId="{66074282-184E-42B2-A0D1-11A321C90891}" destId="{51BD476B-42A2-40C0-9133-10AB71CCBC4E}" srcOrd="3" destOrd="0" presId="urn:microsoft.com/office/officeart/2018/2/layout/IconLabelDescriptionList"/>
    <dgm:cxn modelId="{9D5644B2-7724-4A6D-B124-C4C535E5CA37}" type="presParOf" srcId="{66074282-184E-42B2-A0D1-11A321C90891}" destId="{D7F6B7F4-930B-4B6F-96A7-DC14D3515AAD}" srcOrd="4" destOrd="0" presId="urn:microsoft.com/office/officeart/2018/2/layout/IconLabelDescriptionList"/>
    <dgm:cxn modelId="{66AC3B63-1F10-42A2-920E-65DBF2473FA5}" type="presParOf" srcId="{B79D7099-C60C-4299-8E92-0EB70198E04E}" destId="{1E822102-8BC2-4C3F-8615-B8BB48EB4D97}" srcOrd="7" destOrd="0" presId="urn:microsoft.com/office/officeart/2018/2/layout/IconLabelDescriptionList"/>
    <dgm:cxn modelId="{2B336AB4-DB98-426E-9DBD-D3F4B847BC81}" type="presParOf" srcId="{B79D7099-C60C-4299-8E92-0EB70198E04E}" destId="{07E444D0-4B46-4845-A2C2-C17DCD5189A5}" srcOrd="8" destOrd="0" presId="urn:microsoft.com/office/officeart/2018/2/layout/IconLabelDescriptionList"/>
    <dgm:cxn modelId="{3CD80F3B-0E1F-421B-8EA4-B747C0D41751}" type="presParOf" srcId="{07E444D0-4B46-4845-A2C2-C17DCD5189A5}" destId="{118C0D1E-CA8D-4916-BA6A-C38B692FE619}" srcOrd="0" destOrd="0" presId="urn:microsoft.com/office/officeart/2018/2/layout/IconLabelDescriptionList"/>
    <dgm:cxn modelId="{1D89C05B-5848-476D-88DC-C80B21E6C2F0}" type="presParOf" srcId="{07E444D0-4B46-4845-A2C2-C17DCD5189A5}" destId="{22624F8C-F3BD-4817-9689-1D72C0B2DFDD}" srcOrd="1" destOrd="0" presId="urn:microsoft.com/office/officeart/2018/2/layout/IconLabelDescriptionList"/>
    <dgm:cxn modelId="{1B61E0A3-1C08-4529-9D71-607708313183}" type="presParOf" srcId="{07E444D0-4B46-4845-A2C2-C17DCD5189A5}" destId="{494156AE-524D-4377-AFF3-9823E9779076}" srcOrd="2" destOrd="0" presId="urn:microsoft.com/office/officeart/2018/2/layout/IconLabelDescriptionList"/>
    <dgm:cxn modelId="{D194955F-8298-4874-88E5-4E66950898AA}" type="presParOf" srcId="{07E444D0-4B46-4845-A2C2-C17DCD5189A5}" destId="{978A9AD2-3D51-4B06-93FD-29825168054D}" srcOrd="3" destOrd="0" presId="urn:microsoft.com/office/officeart/2018/2/layout/IconLabelDescriptionList"/>
    <dgm:cxn modelId="{24BF2F77-7E32-436C-A18B-7B15A638F86E}" type="presParOf" srcId="{07E444D0-4B46-4845-A2C2-C17DCD5189A5}" destId="{FEB7F014-B157-43A0-92FF-0228751DB365}" srcOrd="4" destOrd="0" presId="urn:microsoft.com/office/officeart/2018/2/layout/IconLabelDescriptionList"/>
    <dgm:cxn modelId="{3C042915-C267-451E-BF8F-7F81D0B900B7}" type="presParOf" srcId="{B79D7099-C60C-4299-8E92-0EB70198E04E}" destId="{F47A3B84-7994-45D6-9B8F-E0F02BAAACF1}" srcOrd="9" destOrd="0" presId="urn:microsoft.com/office/officeart/2018/2/layout/IconLabelDescriptionList"/>
    <dgm:cxn modelId="{B04621CD-BE6B-44FF-B08A-B33B56B652BE}" type="presParOf" srcId="{B79D7099-C60C-4299-8E92-0EB70198E04E}" destId="{006B2784-DB71-4D5D-8CD8-B124DC572586}" srcOrd="10" destOrd="0" presId="urn:microsoft.com/office/officeart/2018/2/layout/IconLabelDescriptionList"/>
    <dgm:cxn modelId="{B1954187-1C30-4DE0-8E97-2509840A0AD9}" type="presParOf" srcId="{006B2784-DB71-4D5D-8CD8-B124DC572586}" destId="{072D1E19-0397-4FDA-8070-DE5677997441}" srcOrd="0" destOrd="0" presId="urn:microsoft.com/office/officeart/2018/2/layout/IconLabelDescriptionList"/>
    <dgm:cxn modelId="{003CF6DD-BD37-4E2E-8E5E-16130B4917A6}" type="presParOf" srcId="{006B2784-DB71-4D5D-8CD8-B124DC572586}" destId="{239FB0BE-424C-4547-A0F1-51751B6C8820}" srcOrd="1" destOrd="0" presId="urn:microsoft.com/office/officeart/2018/2/layout/IconLabelDescriptionList"/>
    <dgm:cxn modelId="{87E4EA93-55E0-4442-B522-FA3B4ACAFC1F}" type="presParOf" srcId="{006B2784-DB71-4D5D-8CD8-B124DC572586}" destId="{81B0DA27-0D12-4652-B207-76C9ACB1348D}" srcOrd="2" destOrd="0" presId="urn:microsoft.com/office/officeart/2018/2/layout/IconLabelDescriptionList"/>
    <dgm:cxn modelId="{FC033DBB-14BB-4510-A0B1-59CD97CF633E}" type="presParOf" srcId="{006B2784-DB71-4D5D-8CD8-B124DC572586}" destId="{47E25755-6BA5-4CCF-B5A2-6AD9442DEE95}" srcOrd="3" destOrd="0" presId="urn:microsoft.com/office/officeart/2018/2/layout/IconLabelDescriptionList"/>
    <dgm:cxn modelId="{E8A95A7D-CDC0-4C49-AE48-2D48769D47BA}" type="presParOf" srcId="{006B2784-DB71-4D5D-8CD8-B124DC572586}" destId="{BB31A006-4748-4BC6-9681-54372CB4F93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F46CA-0BB7-4CBB-918B-C690FC18573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C92055-861B-4701-8DB5-89EE1AF13EBE}">
      <dgm:prSet/>
      <dgm:spPr/>
      <dgm:t>
        <a:bodyPr/>
        <a:lstStyle/>
        <a:p>
          <a:r>
            <a:rPr lang="en-US" b="0" i="0"/>
            <a:t>Check for any classes you took twice=Repeat</a:t>
          </a:r>
          <a:endParaRPr lang="en-US"/>
        </a:p>
      </dgm:t>
    </dgm:pt>
    <dgm:pt modelId="{0CAB123D-37C3-481B-BFA2-C2D175413F3A}" type="parTrans" cxnId="{57E0432A-960B-433D-96A6-0FF6ED021E4A}">
      <dgm:prSet/>
      <dgm:spPr/>
      <dgm:t>
        <a:bodyPr/>
        <a:lstStyle/>
        <a:p>
          <a:endParaRPr lang="en-US"/>
        </a:p>
      </dgm:t>
    </dgm:pt>
    <dgm:pt modelId="{7D4684E5-F248-4726-84B5-7B70AD05C928}" type="sibTrans" cxnId="{57E0432A-960B-433D-96A6-0FF6ED021E4A}">
      <dgm:prSet/>
      <dgm:spPr/>
      <dgm:t>
        <a:bodyPr/>
        <a:lstStyle/>
        <a:p>
          <a:endParaRPr lang="en-US"/>
        </a:p>
      </dgm:t>
    </dgm:pt>
    <dgm:pt modelId="{AA051ADE-1D08-42FB-849B-A9A3E513875A}">
      <dgm:prSet/>
      <dgm:spPr/>
      <dgm:t>
        <a:bodyPr/>
        <a:lstStyle/>
        <a:p>
          <a:r>
            <a:rPr lang="en-US" b="0" i="0"/>
            <a:t>Repeats are fixed manually not automatically by the computer</a:t>
          </a:r>
          <a:endParaRPr lang="en-US"/>
        </a:p>
      </dgm:t>
    </dgm:pt>
    <dgm:pt modelId="{B5CACF6D-E8BC-4BE7-A890-140ECAC12F60}" type="parTrans" cxnId="{20C68CEA-BB5D-49E3-AB6F-E2567226B794}">
      <dgm:prSet/>
      <dgm:spPr/>
      <dgm:t>
        <a:bodyPr/>
        <a:lstStyle/>
        <a:p>
          <a:endParaRPr lang="en-US"/>
        </a:p>
      </dgm:t>
    </dgm:pt>
    <dgm:pt modelId="{A0DBB67F-72A8-4727-8E71-6AE06F239CED}" type="sibTrans" cxnId="{20C68CEA-BB5D-49E3-AB6F-E2567226B794}">
      <dgm:prSet/>
      <dgm:spPr/>
      <dgm:t>
        <a:bodyPr/>
        <a:lstStyle/>
        <a:p>
          <a:endParaRPr lang="en-US"/>
        </a:p>
      </dgm:t>
    </dgm:pt>
    <dgm:pt modelId="{1024200D-1F6F-4E6F-A00E-D3A3E8423642}">
      <dgm:prSet/>
      <dgm:spPr/>
      <dgm:t>
        <a:bodyPr/>
        <a:lstStyle/>
        <a:p>
          <a:r>
            <a:rPr lang="en-US" b="0" i="0"/>
            <a:t>Should see all classes you have taken</a:t>
          </a:r>
          <a:endParaRPr lang="en-US"/>
        </a:p>
      </dgm:t>
    </dgm:pt>
    <dgm:pt modelId="{2035F2EE-D853-41B0-968A-B41C313D6206}" type="parTrans" cxnId="{2F55F489-7615-448E-B966-56F059F1C344}">
      <dgm:prSet/>
      <dgm:spPr/>
      <dgm:t>
        <a:bodyPr/>
        <a:lstStyle/>
        <a:p>
          <a:endParaRPr lang="en-US"/>
        </a:p>
      </dgm:t>
    </dgm:pt>
    <dgm:pt modelId="{7B8EBA57-2619-4DA3-A520-BB5B3DBD4242}" type="sibTrans" cxnId="{2F55F489-7615-448E-B966-56F059F1C344}">
      <dgm:prSet/>
      <dgm:spPr/>
      <dgm:t>
        <a:bodyPr/>
        <a:lstStyle/>
        <a:p>
          <a:endParaRPr lang="en-US"/>
        </a:p>
      </dgm:t>
    </dgm:pt>
    <dgm:pt modelId="{FA3AB20C-4F49-4746-89CB-90EB78D93E6D}">
      <dgm:prSet/>
      <dgm:spPr/>
      <dgm:t>
        <a:bodyPr/>
        <a:lstStyle/>
        <a:p>
          <a:r>
            <a:rPr lang="en-US" b="0" i="0"/>
            <a:t>See Counselor or Registrar with any questions</a:t>
          </a:r>
          <a:endParaRPr lang="en-US"/>
        </a:p>
      </dgm:t>
    </dgm:pt>
    <dgm:pt modelId="{2405287D-86CB-4CAE-BDDC-F622C96DD43C}" type="parTrans" cxnId="{24625A47-735F-41D8-B671-315F739F99D2}">
      <dgm:prSet/>
      <dgm:spPr/>
      <dgm:t>
        <a:bodyPr/>
        <a:lstStyle/>
        <a:p>
          <a:endParaRPr lang="en-US"/>
        </a:p>
      </dgm:t>
    </dgm:pt>
    <dgm:pt modelId="{530B6A67-CDEF-4827-9D03-C8C513DA0AF2}" type="sibTrans" cxnId="{24625A47-735F-41D8-B671-315F739F99D2}">
      <dgm:prSet/>
      <dgm:spPr/>
      <dgm:t>
        <a:bodyPr/>
        <a:lstStyle/>
        <a:p>
          <a:endParaRPr lang="en-US"/>
        </a:p>
      </dgm:t>
    </dgm:pt>
    <dgm:pt modelId="{4BF33E32-09BE-4811-8BF3-5F1C3EE8E052}">
      <dgm:prSet/>
      <dgm:spPr/>
      <dgm:t>
        <a:bodyPr/>
        <a:lstStyle/>
        <a:p>
          <a:r>
            <a:rPr lang="en-US" b="0" i="0"/>
            <a:t>Used for 4-year plan and/or credit check</a:t>
          </a:r>
          <a:endParaRPr lang="en-US"/>
        </a:p>
      </dgm:t>
    </dgm:pt>
    <dgm:pt modelId="{3EE29B7D-271B-4695-ABF0-15CABD134820}" type="parTrans" cxnId="{D25EEA24-4C19-4134-8611-B0BC8FDDC608}">
      <dgm:prSet/>
      <dgm:spPr/>
      <dgm:t>
        <a:bodyPr/>
        <a:lstStyle/>
        <a:p>
          <a:endParaRPr lang="en-US"/>
        </a:p>
      </dgm:t>
    </dgm:pt>
    <dgm:pt modelId="{371EA3BB-5FD2-4E28-8B57-1C0F99C01227}" type="sibTrans" cxnId="{D25EEA24-4C19-4134-8611-B0BC8FDDC608}">
      <dgm:prSet/>
      <dgm:spPr/>
      <dgm:t>
        <a:bodyPr/>
        <a:lstStyle/>
        <a:p>
          <a:endParaRPr lang="en-US"/>
        </a:p>
      </dgm:t>
    </dgm:pt>
    <dgm:pt modelId="{B32937F5-D6B3-4816-9F9D-EF9296B65843}" type="pres">
      <dgm:prSet presAssocID="{FB3F46CA-0BB7-4CBB-918B-C690FC18573F}" presName="root" presStyleCnt="0">
        <dgm:presLayoutVars>
          <dgm:dir/>
          <dgm:resizeHandles val="exact"/>
        </dgm:presLayoutVars>
      </dgm:prSet>
      <dgm:spPr/>
    </dgm:pt>
    <dgm:pt modelId="{50980348-4B76-45DD-B0A4-23C23D31F7F0}" type="pres">
      <dgm:prSet presAssocID="{FB3F46CA-0BB7-4CBB-918B-C690FC18573F}" presName="container" presStyleCnt="0">
        <dgm:presLayoutVars>
          <dgm:dir/>
          <dgm:resizeHandles val="exact"/>
        </dgm:presLayoutVars>
      </dgm:prSet>
      <dgm:spPr/>
    </dgm:pt>
    <dgm:pt modelId="{5230F2CF-0BC8-440E-8A21-190FFC2E6059}" type="pres">
      <dgm:prSet presAssocID="{41C92055-861B-4701-8DB5-89EE1AF13EBE}" presName="compNode" presStyleCnt="0"/>
      <dgm:spPr/>
    </dgm:pt>
    <dgm:pt modelId="{63694105-92D4-4B9D-AE02-3C8D6EDB91A4}" type="pres">
      <dgm:prSet presAssocID="{41C92055-861B-4701-8DB5-89EE1AF13EBE}" presName="iconBgRect" presStyleLbl="bgShp" presStyleIdx="0" presStyleCnt="5"/>
      <dgm:spPr/>
    </dgm:pt>
    <dgm:pt modelId="{0637070F-DC0E-4032-B94A-22312B221449}" type="pres">
      <dgm:prSet presAssocID="{41C92055-861B-4701-8DB5-89EE1AF13EB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D97ACC-8BAE-43E0-B33A-9AF7A183EE14}" type="pres">
      <dgm:prSet presAssocID="{41C92055-861B-4701-8DB5-89EE1AF13EBE}" presName="spaceRect" presStyleCnt="0"/>
      <dgm:spPr/>
    </dgm:pt>
    <dgm:pt modelId="{2AC4D662-54D9-4499-8DDA-97A8A4843EB5}" type="pres">
      <dgm:prSet presAssocID="{41C92055-861B-4701-8DB5-89EE1AF13EBE}" presName="textRect" presStyleLbl="revTx" presStyleIdx="0" presStyleCnt="5">
        <dgm:presLayoutVars>
          <dgm:chMax val="1"/>
          <dgm:chPref val="1"/>
        </dgm:presLayoutVars>
      </dgm:prSet>
      <dgm:spPr/>
    </dgm:pt>
    <dgm:pt modelId="{007D933C-68E8-4A5A-922C-3D0C4BD93C43}" type="pres">
      <dgm:prSet presAssocID="{7D4684E5-F248-4726-84B5-7B70AD05C928}" presName="sibTrans" presStyleLbl="sibTrans2D1" presStyleIdx="0" presStyleCnt="0"/>
      <dgm:spPr/>
    </dgm:pt>
    <dgm:pt modelId="{402A5108-F4E2-4EFF-A636-71B5E703E850}" type="pres">
      <dgm:prSet presAssocID="{AA051ADE-1D08-42FB-849B-A9A3E513875A}" presName="compNode" presStyleCnt="0"/>
      <dgm:spPr/>
    </dgm:pt>
    <dgm:pt modelId="{94FE542B-3BE7-4C26-8A4B-A86EBCF6F9E0}" type="pres">
      <dgm:prSet presAssocID="{AA051ADE-1D08-42FB-849B-A9A3E513875A}" presName="iconBgRect" presStyleLbl="bgShp" presStyleIdx="1" presStyleCnt="5"/>
      <dgm:spPr/>
    </dgm:pt>
    <dgm:pt modelId="{4DA29031-B595-4C44-A0AC-ED360C6342AE}" type="pres">
      <dgm:prSet presAssocID="{AA051ADE-1D08-42FB-849B-A9A3E513875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912E3C94-6FF6-41B0-8EAE-16C8C7EEF322}" type="pres">
      <dgm:prSet presAssocID="{AA051ADE-1D08-42FB-849B-A9A3E513875A}" presName="spaceRect" presStyleCnt="0"/>
      <dgm:spPr/>
    </dgm:pt>
    <dgm:pt modelId="{F04EA65E-DC53-46D9-9665-1500F6EB8F90}" type="pres">
      <dgm:prSet presAssocID="{AA051ADE-1D08-42FB-849B-A9A3E513875A}" presName="textRect" presStyleLbl="revTx" presStyleIdx="1" presStyleCnt="5">
        <dgm:presLayoutVars>
          <dgm:chMax val="1"/>
          <dgm:chPref val="1"/>
        </dgm:presLayoutVars>
      </dgm:prSet>
      <dgm:spPr/>
    </dgm:pt>
    <dgm:pt modelId="{859A1F69-573E-41FA-8E85-64BC6A0025A7}" type="pres">
      <dgm:prSet presAssocID="{A0DBB67F-72A8-4727-8E71-6AE06F239CED}" presName="sibTrans" presStyleLbl="sibTrans2D1" presStyleIdx="0" presStyleCnt="0"/>
      <dgm:spPr/>
    </dgm:pt>
    <dgm:pt modelId="{3694719A-0C2D-4FE5-BCAD-5C6055D1E1E7}" type="pres">
      <dgm:prSet presAssocID="{1024200D-1F6F-4E6F-A00E-D3A3E8423642}" presName="compNode" presStyleCnt="0"/>
      <dgm:spPr/>
    </dgm:pt>
    <dgm:pt modelId="{B43F2900-79AF-4356-BD5D-4FDD7A8BEEB9}" type="pres">
      <dgm:prSet presAssocID="{1024200D-1F6F-4E6F-A00E-D3A3E8423642}" presName="iconBgRect" presStyleLbl="bgShp" presStyleIdx="2" presStyleCnt="5"/>
      <dgm:spPr/>
    </dgm:pt>
    <dgm:pt modelId="{43ECC934-EB8A-42E2-8EFD-E9FFF0ADA12F}" type="pres">
      <dgm:prSet presAssocID="{1024200D-1F6F-4E6F-A00E-D3A3E84236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D906E8C-4637-4AC4-BE09-F8C65F87D972}" type="pres">
      <dgm:prSet presAssocID="{1024200D-1F6F-4E6F-A00E-D3A3E8423642}" presName="spaceRect" presStyleCnt="0"/>
      <dgm:spPr/>
    </dgm:pt>
    <dgm:pt modelId="{3914B147-AEB9-4C17-9C04-FD0369BE9C07}" type="pres">
      <dgm:prSet presAssocID="{1024200D-1F6F-4E6F-A00E-D3A3E8423642}" presName="textRect" presStyleLbl="revTx" presStyleIdx="2" presStyleCnt="5">
        <dgm:presLayoutVars>
          <dgm:chMax val="1"/>
          <dgm:chPref val="1"/>
        </dgm:presLayoutVars>
      </dgm:prSet>
      <dgm:spPr/>
    </dgm:pt>
    <dgm:pt modelId="{8D9E83BC-7755-4C34-B465-39014ACE8CAD}" type="pres">
      <dgm:prSet presAssocID="{7B8EBA57-2619-4DA3-A520-BB5B3DBD4242}" presName="sibTrans" presStyleLbl="sibTrans2D1" presStyleIdx="0" presStyleCnt="0"/>
      <dgm:spPr/>
    </dgm:pt>
    <dgm:pt modelId="{68BD81B6-5EEC-4782-8F3C-3B5530870FCB}" type="pres">
      <dgm:prSet presAssocID="{FA3AB20C-4F49-4746-89CB-90EB78D93E6D}" presName="compNode" presStyleCnt="0"/>
      <dgm:spPr/>
    </dgm:pt>
    <dgm:pt modelId="{38CD16E0-5935-476D-87E3-3A0FD7EF08C1}" type="pres">
      <dgm:prSet presAssocID="{FA3AB20C-4F49-4746-89CB-90EB78D93E6D}" presName="iconBgRect" presStyleLbl="bgShp" presStyleIdx="3" presStyleCnt="5"/>
      <dgm:spPr/>
    </dgm:pt>
    <dgm:pt modelId="{D8371D90-75B4-4100-B3E3-1E5442FBB78B}" type="pres">
      <dgm:prSet presAssocID="{FA3AB20C-4F49-4746-89CB-90EB78D93E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5545E98-0E18-47ED-BF92-C60235FAD85E}" type="pres">
      <dgm:prSet presAssocID="{FA3AB20C-4F49-4746-89CB-90EB78D93E6D}" presName="spaceRect" presStyleCnt="0"/>
      <dgm:spPr/>
    </dgm:pt>
    <dgm:pt modelId="{918F7D07-9C51-4B14-A1F1-463404A30D9F}" type="pres">
      <dgm:prSet presAssocID="{FA3AB20C-4F49-4746-89CB-90EB78D93E6D}" presName="textRect" presStyleLbl="revTx" presStyleIdx="3" presStyleCnt="5">
        <dgm:presLayoutVars>
          <dgm:chMax val="1"/>
          <dgm:chPref val="1"/>
        </dgm:presLayoutVars>
      </dgm:prSet>
      <dgm:spPr/>
    </dgm:pt>
    <dgm:pt modelId="{E8489635-39F6-4928-AE4D-6D3B7C87B35D}" type="pres">
      <dgm:prSet presAssocID="{530B6A67-CDEF-4827-9D03-C8C513DA0AF2}" presName="sibTrans" presStyleLbl="sibTrans2D1" presStyleIdx="0" presStyleCnt="0"/>
      <dgm:spPr/>
    </dgm:pt>
    <dgm:pt modelId="{72DD8095-2034-4DE9-A9EE-383FD275C412}" type="pres">
      <dgm:prSet presAssocID="{4BF33E32-09BE-4811-8BF3-5F1C3EE8E052}" presName="compNode" presStyleCnt="0"/>
      <dgm:spPr/>
    </dgm:pt>
    <dgm:pt modelId="{B380B5B2-F649-49F5-ABE7-2C2B789C35BD}" type="pres">
      <dgm:prSet presAssocID="{4BF33E32-09BE-4811-8BF3-5F1C3EE8E052}" presName="iconBgRect" presStyleLbl="bgShp" presStyleIdx="4" presStyleCnt="5"/>
      <dgm:spPr/>
    </dgm:pt>
    <dgm:pt modelId="{78E2E296-3CBE-4EBE-BB76-4307F4F89FD5}" type="pres">
      <dgm:prSet presAssocID="{4BF33E32-09BE-4811-8BF3-5F1C3EE8E0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6A253D85-25C6-457C-9921-607E1F8A3A44}" type="pres">
      <dgm:prSet presAssocID="{4BF33E32-09BE-4811-8BF3-5F1C3EE8E052}" presName="spaceRect" presStyleCnt="0"/>
      <dgm:spPr/>
    </dgm:pt>
    <dgm:pt modelId="{23C2AD29-4FA5-4536-AB1B-D91E93FD9162}" type="pres">
      <dgm:prSet presAssocID="{4BF33E32-09BE-4811-8BF3-5F1C3EE8E05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25EEA24-4C19-4134-8611-B0BC8FDDC608}" srcId="{FB3F46CA-0BB7-4CBB-918B-C690FC18573F}" destId="{4BF33E32-09BE-4811-8BF3-5F1C3EE8E052}" srcOrd="4" destOrd="0" parTransId="{3EE29B7D-271B-4695-ABF0-15CABD134820}" sibTransId="{371EA3BB-5FD2-4E28-8B57-1C0F99C01227}"/>
    <dgm:cxn modelId="{57E0432A-960B-433D-96A6-0FF6ED021E4A}" srcId="{FB3F46CA-0BB7-4CBB-918B-C690FC18573F}" destId="{41C92055-861B-4701-8DB5-89EE1AF13EBE}" srcOrd="0" destOrd="0" parTransId="{0CAB123D-37C3-481B-BFA2-C2D175413F3A}" sibTransId="{7D4684E5-F248-4726-84B5-7B70AD05C928}"/>
    <dgm:cxn modelId="{F69E0F5C-1ACF-4236-919B-3AB81C22C1DE}" type="presOf" srcId="{A0DBB67F-72A8-4727-8E71-6AE06F239CED}" destId="{859A1F69-573E-41FA-8E85-64BC6A0025A7}" srcOrd="0" destOrd="0" presId="urn:microsoft.com/office/officeart/2018/2/layout/IconCircleList"/>
    <dgm:cxn modelId="{5896E05D-A6F2-4648-854A-0EAFBA40C4E6}" type="presOf" srcId="{7B8EBA57-2619-4DA3-A520-BB5B3DBD4242}" destId="{8D9E83BC-7755-4C34-B465-39014ACE8CAD}" srcOrd="0" destOrd="0" presId="urn:microsoft.com/office/officeart/2018/2/layout/IconCircleList"/>
    <dgm:cxn modelId="{24625A47-735F-41D8-B671-315F739F99D2}" srcId="{FB3F46CA-0BB7-4CBB-918B-C690FC18573F}" destId="{FA3AB20C-4F49-4746-89CB-90EB78D93E6D}" srcOrd="3" destOrd="0" parTransId="{2405287D-86CB-4CAE-BDDC-F622C96DD43C}" sibTransId="{530B6A67-CDEF-4827-9D03-C8C513DA0AF2}"/>
    <dgm:cxn modelId="{99D37570-FC64-49CD-B81F-DEB5CA3D89D3}" type="presOf" srcId="{FB3F46CA-0BB7-4CBB-918B-C690FC18573F}" destId="{B32937F5-D6B3-4816-9F9D-EF9296B65843}" srcOrd="0" destOrd="0" presId="urn:microsoft.com/office/officeart/2018/2/layout/IconCircleList"/>
    <dgm:cxn modelId="{93D3BE7F-EAAE-46E1-A50F-553C5D8D921C}" type="presOf" srcId="{1024200D-1F6F-4E6F-A00E-D3A3E8423642}" destId="{3914B147-AEB9-4C17-9C04-FD0369BE9C07}" srcOrd="0" destOrd="0" presId="urn:microsoft.com/office/officeart/2018/2/layout/IconCircleList"/>
    <dgm:cxn modelId="{2F55F489-7615-448E-B966-56F059F1C344}" srcId="{FB3F46CA-0BB7-4CBB-918B-C690FC18573F}" destId="{1024200D-1F6F-4E6F-A00E-D3A3E8423642}" srcOrd="2" destOrd="0" parTransId="{2035F2EE-D853-41B0-968A-B41C313D6206}" sibTransId="{7B8EBA57-2619-4DA3-A520-BB5B3DBD4242}"/>
    <dgm:cxn modelId="{8E5038A9-93E1-4C9D-987D-9D4F3468A9B7}" type="presOf" srcId="{41C92055-861B-4701-8DB5-89EE1AF13EBE}" destId="{2AC4D662-54D9-4499-8DDA-97A8A4843EB5}" srcOrd="0" destOrd="0" presId="urn:microsoft.com/office/officeart/2018/2/layout/IconCircleList"/>
    <dgm:cxn modelId="{EF44F7B3-DED4-426A-AE4A-C54CDF8AEA33}" type="presOf" srcId="{4BF33E32-09BE-4811-8BF3-5F1C3EE8E052}" destId="{23C2AD29-4FA5-4536-AB1B-D91E93FD9162}" srcOrd="0" destOrd="0" presId="urn:microsoft.com/office/officeart/2018/2/layout/IconCircleList"/>
    <dgm:cxn modelId="{540922D3-3A84-4253-AB53-66A0CF138662}" type="presOf" srcId="{FA3AB20C-4F49-4746-89CB-90EB78D93E6D}" destId="{918F7D07-9C51-4B14-A1F1-463404A30D9F}" srcOrd="0" destOrd="0" presId="urn:microsoft.com/office/officeart/2018/2/layout/IconCircleList"/>
    <dgm:cxn modelId="{2A3A99D3-FF82-4BAF-87EF-B5A7076ED012}" type="presOf" srcId="{530B6A67-CDEF-4827-9D03-C8C513DA0AF2}" destId="{E8489635-39F6-4928-AE4D-6D3B7C87B35D}" srcOrd="0" destOrd="0" presId="urn:microsoft.com/office/officeart/2018/2/layout/IconCircleList"/>
    <dgm:cxn modelId="{8874E2DE-6F16-4718-A48E-79C65CE4F8D7}" type="presOf" srcId="{AA051ADE-1D08-42FB-849B-A9A3E513875A}" destId="{F04EA65E-DC53-46D9-9665-1500F6EB8F90}" srcOrd="0" destOrd="0" presId="urn:microsoft.com/office/officeart/2018/2/layout/IconCircleList"/>
    <dgm:cxn modelId="{20C68CEA-BB5D-49E3-AB6F-E2567226B794}" srcId="{FB3F46CA-0BB7-4CBB-918B-C690FC18573F}" destId="{AA051ADE-1D08-42FB-849B-A9A3E513875A}" srcOrd="1" destOrd="0" parTransId="{B5CACF6D-E8BC-4BE7-A890-140ECAC12F60}" sibTransId="{A0DBB67F-72A8-4727-8E71-6AE06F239CED}"/>
    <dgm:cxn modelId="{4F346CF5-CA9D-44E3-AD25-E381AA33CA52}" type="presOf" srcId="{7D4684E5-F248-4726-84B5-7B70AD05C928}" destId="{007D933C-68E8-4A5A-922C-3D0C4BD93C43}" srcOrd="0" destOrd="0" presId="urn:microsoft.com/office/officeart/2018/2/layout/IconCircleList"/>
    <dgm:cxn modelId="{28EC27D5-962C-4814-97DD-2DDA53254460}" type="presParOf" srcId="{B32937F5-D6B3-4816-9F9D-EF9296B65843}" destId="{50980348-4B76-45DD-B0A4-23C23D31F7F0}" srcOrd="0" destOrd="0" presId="urn:microsoft.com/office/officeart/2018/2/layout/IconCircleList"/>
    <dgm:cxn modelId="{0775284C-298E-4E86-9379-8B76E0367498}" type="presParOf" srcId="{50980348-4B76-45DD-B0A4-23C23D31F7F0}" destId="{5230F2CF-0BC8-440E-8A21-190FFC2E6059}" srcOrd="0" destOrd="0" presId="urn:microsoft.com/office/officeart/2018/2/layout/IconCircleList"/>
    <dgm:cxn modelId="{0AB1D8BE-9525-456F-8D64-3AE92B39F010}" type="presParOf" srcId="{5230F2CF-0BC8-440E-8A21-190FFC2E6059}" destId="{63694105-92D4-4B9D-AE02-3C8D6EDB91A4}" srcOrd="0" destOrd="0" presId="urn:microsoft.com/office/officeart/2018/2/layout/IconCircleList"/>
    <dgm:cxn modelId="{DA99C3AA-A401-4F35-9E0F-85D7D52F47E2}" type="presParOf" srcId="{5230F2CF-0BC8-440E-8A21-190FFC2E6059}" destId="{0637070F-DC0E-4032-B94A-22312B221449}" srcOrd="1" destOrd="0" presId="urn:microsoft.com/office/officeart/2018/2/layout/IconCircleList"/>
    <dgm:cxn modelId="{C16482D5-9E28-4435-B6E0-C1F6F30A73D8}" type="presParOf" srcId="{5230F2CF-0BC8-440E-8A21-190FFC2E6059}" destId="{0CD97ACC-8BAE-43E0-B33A-9AF7A183EE14}" srcOrd="2" destOrd="0" presId="urn:microsoft.com/office/officeart/2018/2/layout/IconCircleList"/>
    <dgm:cxn modelId="{3B0CA84B-F98F-45E7-9ADE-B45B5F6F22F0}" type="presParOf" srcId="{5230F2CF-0BC8-440E-8A21-190FFC2E6059}" destId="{2AC4D662-54D9-4499-8DDA-97A8A4843EB5}" srcOrd="3" destOrd="0" presId="urn:microsoft.com/office/officeart/2018/2/layout/IconCircleList"/>
    <dgm:cxn modelId="{BFC982DA-A4EE-4736-A63E-C296C058B5B0}" type="presParOf" srcId="{50980348-4B76-45DD-B0A4-23C23D31F7F0}" destId="{007D933C-68E8-4A5A-922C-3D0C4BD93C43}" srcOrd="1" destOrd="0" presId="urn:microsoft.com/office/officeart/2018/2/layout/IconCircleList"/>
    <dgm:cxn modelId="{5E031AD9-C486-485C-9A71-B5ED2324EE14}" type="presParOf" srcId="{50980348-4B76-45DD-B0A4-23C23D31F7F0}" destId="{402A5108-F4E2-4EFF-A636-71B5E703E850}" srcOrd="2" destOrd="0" presId="urn:microsoft.com/office/officeart/2018/2/layout/IconCircleList"/>
    <dgm:cxn modelId="{882ECC1A-5613-42F7-A166-BEE25D802F3E}" type="presParOf" srcId="{402A5108-F4E2-4EFF-A636-71B5E703E850}" destId="{94FE542B-3BE7-4C26-8A4B-A86EBCF6F9E0}" srcOrd="0" destOrd="0" presId="urn:microsoft.com/office/officeart/2018/2/layout/IconCircleList"/>
    <dgm:cxn modelId="{BE964454-3B81-42D5-9B23-4B1949B44C9C}" type="presParOf" srcId="{402A5108-F4E2-4EFF-A636-71B5E703E850}" destId="{4DA29031-B595-4C44-A0AC-ED360C6342AE}" srcOrd="1" destOrd="0" presId="urn:microsoft.com/office/officeart/2018/2/layout/IconCircleList"/>
    <dgm:cxn modelId="{310F2CB7-0FFD-46CB-9BC9-6B1B46F56AAF}" type="presParOf" srcId="{402A5108-F4E2-4EFF-A636-71B5E703E850}" destId="{912E3C94-6FF6-41B0-8EAE-16C8C7EEF322}" srcOrd="2" destOrd="0" presId="urn:microsoft.com/office/officeart/2018/2/layout/IconCircleList"/>
    <dgm:cxn modelId="{1E8C732B-3E3C-4D06-ADF9-44E41F813640}" type="presParOf" srcId="{402A5108-F4E2-4EFF-A636-71B5E703E850}" destId="{F04EA65E-DC53-46D9-9665-1500F6EB8F90}" srcOrd="3" destOrd="0" presId="urn:microsoft.com/office/officeart/2018/2/layout/IconCircleList"/>
    <dgm:cxn modelId="{E544CDE8-E2A3-43CA-9698-54466630E1C0}" type="presParOf" srcId="{50980348-4B76-45DD-B0A4-23C23D31F7F0}" destId="{859A1F69-573E-41FA-8E85-64BC6A0025A7}" srcOrd="3" destOrd="0" presId="urn:microsoft.com/office/officeart/2018/2/layout/IconCircleList"/>
    <dgm:cxn modelId="{888CA042-D83A-4177-AEE8-AD032CF0D8E6}" type="presParOf" srcId="{50980348-4B76-45DD-B0A4-23C23D31F7F0}" destId="{3694719A-0C2D-4FE5-BCAD-5C6055D1E1E7}" srcOrd="4" destOrd="0" presId="urn:microsoft.com/office/officeart/2018/2/layout/IconCircleList"/>
    <dgm:cxn modelId="{4D0CC07F-A583-4468-9FAE-17FF8B6C3DEC}" type="presParOf" srcId="{3694719A-0C2D-4FE5-BCAD-5C6055D1E1E7}" destId="{B43F2900-79AF-4356-BD5D-4FDD7A8BEEB9}" srcOrd="0" destOrd="0" presId="urn:microsoft.com/office/officeart/2018/2/layout/IconCircleList"/>
    <dgm:cxn modelId="{19B2EABE-824C-480A-9B51-EEBCADFAC376}" type="presParOf" srcId="{3694719A-0C2D-4FE5-BCAD-5C6055D1E1E7}" destId="{43ECC934-EB8A-42E2-8EFD-E9FFF0ADA12F}" srcOrd="1" destOrd="0" presId="urn:microsoft.com/office/officeart/2018/2/layout/IconCircleList"/>
    <dgm:cxn modelId="{E9F53070-484B-45BD-85FC-43BF9B45D641}" type="presParOf" srcId="{3694719A-0C2D-4FE5-BCAD-5C6055D1E1E7}" destId="{AD906E8C-4637-4AC4-BE09-F8C65F87D972}" srcOrd="2" destOrd="0" presId="urn:microsoft.com/office/officeart/2018/2/layout/IconCircleList"/>
    <dgm:cxn modelId="{E014D014-B879-4FF2-B210-1552F770D8A3}" type="presParOf" srcId="{3694719A-0C2D-4FE5-BCAD-5C6055D1E1E7}" destId="{3914B147-AEB9-4C17-9C04-FD0369BE9C07}" srcOrd="3" destOrd="0" presId="urn:microsoft.com/office/officeart/2018/2/layout/IconCircleList"/>
    <dgm:cxn modelId="{E1839DCE-61DB-4E98-85FA-AF8C3C294FC9}" type="presParOf" srcId="{50980348-4B76-45DD-B0A4-23C23D31F7F0}" destId="{8D9E83BC-7755-4C34-B465-39014ACE8CAD}" srcOrd="5" destOrd="0" presId="urn:microsoft.com/office/officeart/2018/2/layout/IconCircleList"/>
    <dgm:cxn modelId="{63AD0B1C-355B-4829-806A-607927EA64F6}" type="presParOf" srcId="{50980348-4B76-45DD-B0A4-23C23D31F7F0}" destId="{68BD81B6-5EEC-4782-8F3C-3B5530870FCB}" srcOrd="6" destOrd="0" presId="urn:microsoft.com/office/officeart/2018/2/layout/IconCircleList"/>
    <dgm:cxn modelId="{10F89465-5477-4F35-99D5-39DC5FDC39FE}" type="presParOf" srcId="{68BD81B6-5EEC-4782-8F3C-3B5530870FCB}" destId="{38CD16E0-5935-476D-87E3-3A0FD7EF08C1}" srcOrd="0" destOrd="0" presId="urn:microsoft.com/office/officeart/2018/2/layout/IconCircleList"/>
    <dgm:cxn modelId="{E848CB5B-DEC4-4CD6-8BF2-3ED35B081909}" type="presParOf" srcId="{68BD81B6-5EEC-4782-8F3C-3B5530870FCB}" destId="{D8371D90-75B4-4100-B3E3-1E5442FBB78B}" srcOrd="1" destOrd="0" presId="urn:microsoft.com/office/officeart/2018/2/layout/IconCircleList"/>
    <dgm:cxn modelId="{5C669479-213B-4D1D-AB7C-F791A1C9EC00}" type="presParOf" srcId="{68BD81B6-5EEC-4782-8F3C-3B5530870FCB}" destId="{25545E98-0E18-47ED-BF92-C60235FAD85E}" srcOrd="2" destOrd="0" presId="urn:microsoft.com/office/officeart/2018/2/layout/IconCircleList"/>
    <dgm:cxn modelId="{85EF5706-B5F1-41DD-8C90-02D3D8276EFC}" type="presParOf" srcId="{68BD81B6-5EEC-4782-8F3C-3B5530870FCB}" destId="{918F7D07-9C51-4B14-A1F1-463404A30D9F}" srcOrd="3" destOrd="0" presId="urn:microsoft.com/office/officeart/2018/2/layout/IconCircleList"/>
    <dgm:cxn modelId="{010C273E-1FF9-4EF8-A6AA-FB0441D98855}" type="presParOf" srcId="{50980348-4B76-45DD-B0A4-23C23D31F7F0}" destId="{E8489635-39F6-4928-AE4D-6D3B7C87B35D}" srcOrd="7" destOrd="0" presId="urn:microsoft.com/office/officeart/2018/2/layout/IconCircleList"/>
    <dgm:cxn modelId="{CA2219B7-D31E-4F10-A5F8-D867C73C47D6}" type="presParOf" srcId="{50980348-4B76-45DD-B0A4-23C23D31F7F0}" destId="{72DD8095-2034-4DE9-A9EE-383FD275C412}" srcOrd="8" destOrd="0" presId="urn:microsoft.com/office/officeart/2018/2/layout/IconCircleList"/>
    <dgm:cxn modelId="{42E1E3E7-1986-417E-A8A1-E4FCCAC8E801}" type="presParOf" srcId="{72DD8095-2034-4DE9-A9EE-383FD275C412}" destId="{B380B5B2-F649-49F5-ABE7-2C2B789C35BD}" srcOrd="0" destOrd="0" presId="urn:microsoft.com/office/officeart/2018/2/layout/IconCircleList"/>
    <dgm:cxn modelId="{21AC8B86-CFC7-459A-B8BD-3ED1B68DE2DE}" type="presParOf" srcId="{72DD8095-2034-4DE9-A9EE-383FD275C412}" destId="{78E2E296-3CBE-4EBE-BB76-4307F4F89FD5}" srcOrd="1" destOrd="0" presId="urn:microsoft.com/office/officeart/2018/2/layout/IconCircleList"/>
    <dgm:cxn modelId="{29FDF1AB-ED49-43EB-883C-62C4B1166A5E}" type="presParOf" srcId="{72DD8095-2034-4DE9-A9EE-383FD275C412}" destId="{6A253D85-25C6-457C-9921-607E1F8A3A44}" srcOrd="2" destOrd="0" presId="urn:microsoft.com/office/officeart/2018/2/layout/IconCircleList"/>
    <dgm:cxn modelId="{66ABC7C2-7549-4275-80A6-B45E37FB20BC}" type="presParOf" srcId="{72DD8095-2034-4DE9-A9EE-383FD275C412}" destId="{23C2AD29-4FA5-4536-AB1B-D91E93FD916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6B387-F9B0-4156-8D6D-5CB17302C99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B98CB7-700F-46F3-9064-DE4E8B038D10}">
      <dgm:prSet/>
      <dgm:spPr/>
      <dgm:t>
        <a:bodyPr/>
        <a:lstStyle/>
        <a:p>
          <a:r>
            <a:rPr lang="en-US"/>
            <a:t>Review information with parents</a:t>
          </a:r>
        </a:p>
      </dgm:t>
    </dgm:pt>
    <dgm:pt modelId="{DB0FB5CD-4F75-4F8C-A5EA-48B1E60F7D50}" type="parTrans" cxnId="{B15153AD-2E76-45A1-A8F2-3A94B3B0312B}">
      <dgm:prSet/>
      <dgm:spPr/>
      <dgm:t>
        <a:bodyPr/>
        <a:lstStyle/>
        <a:p>
          <a:endParaRPr lang="en-US"/>
        </a:p>
      </dgm:t>
    </dgm:pt>
    <dgm:pt modelId="{34E8242F-B49B-47CD-A942-DB8FE600A0E4}" type="sibTrans" cxnId="{B15153AD-2E76-45A1-A8F2-3A94B3B0312B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324F01A-19B9-446C-BD9F-C685BA8CC554}">
      <dgm:prSet/>
      <dgm:spPr/>
      <dgm:t>
        <a:bodyPr/>
        <a:lstStyle/>
        <a:p>
          <a:r>
            <a:rPr lang="en-US"/>
            <a:t>Discuss math choice with math teacher</a:t>
          </a:r>
        </a:p>
      </dgm:t>
    </dgm:pt>
    <dgm:pt modelId="{45A588D0-89A0-4C85-BD23-E435DF51609F}" type="parTrans" cxnId="{3E35F3F1-D31D-4EB8-9E62-9F09AAC28DE4}">
      <dgm:prSet/>
      <dgm:spPr/>
      <dgm:t>
        <a:bodyPr/>
        <a:lstStyle/>
        <a:p>
          <a:endParaRPr lang="en-US"/>
        </a:p>
      </dgm:t>
    </dgm:pt>
    <dgm:pt modelId="{DDDD0252-E959-4BDC-913D-E2E221B2CA38}" type="sibTrans" cxnId="{3E35F3F1-D31D-4EB8-9E62-9F09AAC28DE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F84EEA7-0004-4698-9E5A-6051942BC3E6}">
      <dgm:prSet/>
      <dgm:spPr/>
      <dgm:t>
        <a:bodyPr/>
        <a:lstStyle/>
        <a:p>
          <a:r>
            <a:rPr lang="en-US"/>
            <a:t>Meet with teacher(s) for any upper-level course &amp; need signature</a:t>
          </a:r>
        </a:p>
      </dgm:t>
    </dgm:pt>
    <dgm:pt modelId="{7D4A27DA-6F63-4F55-A7CC-B62A87B2BCE7}" type="parTrans" cxnId="{8FE378F8-4DB8-475F-993E-023CA646522B}">
      <dgm:prSet/>
      <dgm:spPr/>
      <dgm:t>
        <a:bodyPr/>
        <a:lstStyle/>
        <a:p>
          <a:endParaRPr lang="en-US"/>
        </a:p>
      </dgm:t>
    </dgm:pt>
    <dgm:pt modelId="{1E689A48-8C87-4E0E-AAB7-53F224FE24DF}" type="sibTrans" cxnId="{8FE378F8-4DB8-475F-993E-023CA646522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211B098-A6C9-4816-B271-8B83EE6BAF50}">
      <dgm:prSet/>
      <dgm:spPr/>
      <dgm:t>
        <a:bodyPr/>
        <a:lstStyle/>
        <a:p>
          <a:r>
            <a:rPr lang="en-US"/>
            <a:t>Course Request Form MUST be completed and returned in 1 week</a:t>
          </a:r>
        </a:p>
      </dgm:t>
    </dgm:pt>
    <dgm:pt modelId="{12E7FC67-8C99-41D2-A160-EC9BEA4ED375}" type="parTrans" cxnId="{410FFA11-B314-4B48-AB6B-8F3F1EBEC957}">
      <dgm:prSet/>
      <dgm:spPr/>
      <dgm:t>
        <a:bodyPr/>
        <a:lstStyle/>
        <a:p>
          <a:endParaRPr lang="en-US"/>
        </a:p>
      </dgm:t>
    </dgm:pt>
    <dgm:pt modelId="{761236BF-43EA-4D68-B5F8-7F90DDE8BBE1}" type="sibTrans" cxnId="{410FFA11-B314-4B48-AB6B-8F3F1EBEC957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A94A488D-FB61-4471-A3CD-BD3A6F978A05}">
      <dgm:prSet/>
      <dgm:spPr/>
      <dgm:t>
        <a:bodyPr/>
        <a:lstStyle/>
        <a:p>
          <a:r>
            <a:rPr lang="en-US"/>
            <a:t>Include extra forms as needed</a:t>
          </a:r>
        </a:p>
      </dgm:t>
    </dgm:pt>
    <dgm:pt modelId="{CB9551C0-82ED-49E3-A1DD-C0255B1B8E53}" type="parTrans" cxnId="{37AB3B43-59E2-4E2A-8839-5CA0D3F76BF4}">
      <dgm:prSet/>
      <dgm:spPr/>
      <dgm:t>
        <a:bodyPr/>
        <a:lstStyle/>
        <a:p>
          <a:endParaRPr lang="en-US"/>
        </a:p>
      </dgm:t>
    </dgm:pt>
    <dgm:pt modelId="{578F32EA-0D5C-475B-8389-18B51377FE02}" type="sibTrans" cxnId="{37AB3B43-59E2-4E2A-8839-5CA0D3F76BF4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D4CBB583-004C-4B50-8FBF-B8FF029FB340}">
      <dgm:prSet/>
      <dgm:spPr/>
      <dgm:t>
        <a:bodyPr/>
        <a:lstStyle/>
        <a:p>
          <a:r>
            <a:rPr lang="en-US"/>
            <a:t>Parent MUST approve Course Request Form</a:t>
          </a:r>
        </a:p>
      </dgm:t>
    </dgm:pt>
    <dgm:pt modelId="{72426B67-794E-4BCA-8D6A-52F3A751BC4B}" type="parTrans" cxnId="{EE8ABCB1-DE85-4021-BC31-747FBF2F264F}">
      <dgm:prSet/>
      <dgm:spPr/>
      <dgm:t>
        <a:bodyPr/>
        <a:lstStyle/>
        <a:p>
          <a:endParaRPr lang="en-US"/>
        </a:p>
      </dgm:t>
    </dgm:pt>
    <dgm:pt modelId="{97F9D7DB-3B72-4BD4-97F5-EDB901D5D528}" type="sibTrans" cxnId="{EE8ABCB1-DE85-4021-BC31-747FBF2F264F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4C9BE12E-2DCB-4F05-9320-6A8AE90FB155}">
      <dgm:prSet/>
      <dgm:spPr/>
      <dgm:t>
        <a:bodyPr/>
        <a:lstStyle/>
        <a:p>
          <a:r>
            <a:rPr lang="en-US"/>
            <a:t>Ask your Counselor if you have any questions 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EAFA1C4B-AC3B-4576-AAC4-4C6D269030FA}" type="parTrans" cxnId="{FA06EF6A-C4D3-441B-974C-2C4DB932398D}">
      <dgm:prSet/>
      <dgm:spPr/>
      <dgm:t>
        <a:bodyPr/>
        <a:lstStyle/>
        <a:p>
          <a:endParaRPr lang="en-US"/>
        </a:p>
      </dgm:t>
    </dgm:pt>
    <dgm:pt modelId="{BF1CD19A-35DB-45F5-976A-45ABA13D613B}" type="sibTrans" cxnId="{FA06EF6A-C4D3-441B-974C-2C4DB932398D}">
      <dgm:prSet phldrT="07" phldr="0"/>
      <dgm:spPr/>
      <dgm:t>
        <a:bodyPr/>
        <a:lstStyle/>
        <a:p>
          <a:r>
            <a:rPr lang="en-US"/>
            <a:t>07</a:t>
          </a:r>
        </a:p>
      </dgm:t>
    </dgm:pt>
    <dgm:pt modelId="{B45C0AE6-6597-40F5-A455-029F2BA04F3A}" type="pres">
      <dgm:prSet presAssocID="{84D6B387-F9B0-4156-8D6D-5CB17302C990}" presName="Name0" presStyleCnt="0">
        <dgm:presLayoutVars>
          <dgm:animLvl val="lvl"/>
          <dgm:resizeHandles val="exact"/>
        </dgm:presLayoutVars>
      </dgm:prSet>
      <dgm:spPr/>
    </dgm:pt>
    <dgm:pt modelId="{F13A3259-F1CB-425B-87DB-E47F1C56D134}" type="pres">
      <dgm:prSet presAssocID="{AEB98CB7-700F-46F3-9064-DE4E8B038D10}" presName="compositeNode" presStyleCnt="0">
        <dgm:presLayoutVars>
          <dgm:bulletEnabled val="1"/>
        </dgm:presLayoutVars>
      </dgm:prSet>
      <dgm:spPr/>
    </dgm:pt>
    <dgm:pt modelId="{FC65F068-650A-4ABF-9EAA-977ED0828483}" type="pres">
      <dgm:prSet presAssocID="{AEB98CB7-700F-46F3-9064-DE4E8B038D10}" presName="bgRect" presStyleLbl="alignNode1" presStyleIdx="0" presStyleCnt="7"/>
      <dgm:spPr/>
    </dgm:pt>
    <dgm:pt modelId="{1EED2B42-4F75-46E9-B19B-61EE15C242CC}" type="pres">
      <dgm:prSet presAssocID="{34E8242F-B49B-47CD-A942-DB8FE600A0E4}" presName="sibTransNodeRect" presStyleLbl="alignNode1" presStyleIdx="0" presStyleCnt="7">
        <dgm:presLayoutVars>
          <dgm:chMax val="0"/>
          <dgm:bulletEnabled val="1"/>
        </dgm:presLayoutVars>
      </dgm:prSet>
      <dgm:spPr/>
    </dgm:pt>
    <dgm:pt modelId="{8D5E87CE-8E1C-4AAC-B3F5-6DE99760CD97}" type="pres">
      <dgm:prSet presAssocID="{AEB98CB7-700F-46F3-9064-DE4E8B038D10}" presName="nodeRect" presStyleLbl="alignNode1" presStyleIdx="0" presStyleCnt="7">
        <dgm:presLayoutVars>
          <dgm:bulletEnabled val="1"/>
        </dgm:presLayoutVars>
      </dgm:prSet>
      <dgm:spPr/>
    </dgm:pt>
    <dgm:pt modelId="{75F40226-1DDD-46B0-B73A-46DB8DEABE85}" type="pres">
      <dgm:prSet presAssocID="{34E8242F-B49B-47CD-A942-DB8FE600A0E4}" presName="sibTrans" presStyleCnt="0"/>
      <dgm:spPr/>
    </dgm:pt>
    <dgm:pt modelId="{A9D9CBD6-3FB3-4708-A654-8FDA60992F25}" type="pres">
      <dgm:prSet presAssocID="{A324F01A-19B9-446C-BD9F-C685BA8CC554}" presName="compositeNode" presStyleCnt="0">
        <dgm:presLayoutVars>
          <dgm:bulletEnabled val="1"/>
        </dgm:presLayoutVars>
      </dgm:prSet>
      <dgm:spPr/>
    </dgm:pt>
    <dgm:pt modelId="{8283D666-1227-4E05-B2DC-35A9D796803D}" type="pres">
      <dgm:prSet presAssocID="{A324F01A-19B9-446C-BD9F-C685BA8CC554}" presName="bgRect" presStyleLbl="alignNode1" presStyleIdx="1" presStyleCnt="7"/>
      <dgm:spPr/>
    </dgm:pt>
    <dgm:pt modelId="{647DF072-768F-4E85-93A5-5FE1C773A04E}" type="pres">
      <dgm:prSet presAssocID="{DDDD0252-E959-4BDC-913D-E2E221B2CA38}" presName="sibTransNodeRect" presStyleLbl="alignNode1" presStyleIdx="1" presStyleCnt="7">
        <dgm:presLayoutVars>
          <dgm:chMax val="0"/>
          <dgm:bulletEnabled val="1"/>
        </dgm:presLayoutVars>
      </dgm:prSet>
      <dgm:spPr/>
    </dgm:pt>
    <dgm:pt modelId="{0CE91070-5153-4390-B37D-06EA1836B9E2}" type="pres">
      <dgm:prSet presAssocID="{A324F01A-19B9-446C-BD9F-C685BA8CC554}" presName="nodeRect" presStyleLbl="alignNode1" presStyleIdx="1" presStyleCnt="7">
        <dgm:presLayoutVars>
          <dgm:bulletEnabled val="1"/>
        </dgm:presLayoutVars>
      </dgm:prSet>
      <dgm:spPr/>
    </dgm:pt>
    <dgm:pt modelId="{AC6F4657-33B1-4DB0-822C-32E191FE1086}" type="pres">
      <dgm:prSet presAssocID="{DDDD0252-E959-4BDC-913D-E2E221B2CA38}" presName="sibTrans" presStyleCnt="0"/>
      <dgm:spPr/>
    </dgm:pt>
    <dgm:pt modelId="{F78606EA-D5AD-4497-8C80-BF8A7B4B69C7}" type="pres">
      <dgm:prSet presAssocID="{9F84EEA7-0004-4698-9E5A-6051942BC3E6}" presName="compositeNode" presStyleCnt="0">
        <dgm:presLayoutVars>
          <dgm:bulletEnabled val="1"/>
        </dgm:presLayoutVars>
      </dgm:prSet>
      <dgm:spPr/>
    </dgm:pt>
    <dgm:pt modelId="{D0DC5F27-8104-445D-A673-D5A1437699FC}" type="pres">
      <dgm:prSet presAssocID="{9F84EEA7-0004-4698-9E5A-6051942BC3E6}" presName="bgRect" presStyleLbl="alignNode1" presStyleIdx="2" presStyleCnt="7"/>
      <dgm:spPr/>
    </dgm:pt>
    <dgm:pt modelId="{E782EAE4-4680-438F-BE3E-FF1BC41864F5}" type="pres">
      <dgm:prSet presAssocID="{1E689A48-8C87-4E0E-AAB7-53F224FE24DF}" presName="sibTransNodeRect" presStyleLbl="alignNode1" presStyleIdx="2" presStyleCnt="7">
        <dgm:presLayoutVars>
          <dgm:chMax val="0"/>
          <dgm:bulletEnabled val="1"/>
        </dgm:presLayoutVars>
      </dgm:prSet>
      <dgm:spPr/>
    </dgm:pt>
    <dgm:pt modelId="{AAE8DD1F-D1A3-42D6-A860-1A5CC8DDA862}" type="pres">
      <dgm:prSet presAssocID="{9F84EEA7-0004-4698-9E5A-6051942BC3E6}" presName="nodeRect" presStyleLbl="alignNode1" presStyleIdx="2" presStyleCnt="7">
        <dgm:presLayoutVars>
          <dgm:bulletEnabled val="1"/>
        </dgm:presLayoutVars>
      </dgm:prSet>
      <dgm:spPr/>
    </dgm:pt>
    <dgm:pt modelId="{E8C59DEE-7627-4DD4-AACA-7BC0A88A6CFC}" type="pres">
      <dgm:prSet presAssocID="{1E689A48-8C87-4E0E-AAB7-53F224FE24DF}" presName="sibTrans" presStyleCnt="0"/>
      <dgm:spPr/>
    </dgm:pt>
    <dgm:pt modelId="{090802F4-03A7-4029-B8D2-623B96A5BEEB}" type="pres">
      <dgm:prSet presAssocID="{E211B098-A6C9-4816-B271-8B83EE6BAF50}" presName="compositeNode" presStyleCnt="0">
        <dgm:presLayoutVars>
          <dgm:bulletEnabled val="1"/>
        </dgm:presLayoutVars>
      </dgm:prSet>
      <dgm:spPr/>
    </dgm:pt>
    <dgm:pt modelId="{DEEA9DED-202D-45D5-98F4-E497314179F0}" type="pres">
      <dgm:prSet presAssocID="{E211B098-A6C9-4816-B271-8B83EE6BAF50}" presName="bgRect" presStyleLbl="alignNode1" presStyleIdx="3" presStyleCnt="7"/>
      <dgm:spPr/>
    </dgm:pt>
    <dgm:pt modelId="{9CE46ABA-659C-4A6E-AE9D-58CAA21751E3}" type="pres">
      <dgm:prSet presAssocID="{761236BF-43EA-4D68-B5F8-7F90DDE8BBE1}" presName="sibTransNodeRect" presStyleLbl="alignNode1" presStyleIdx="3" presStyleCnt="7">
        <dgm:presLayoutVars>
          <dgm:chMax val="0"/>
          <dgm:bulletEnabled val="1"/>
        </dgm:presLayoutVars>
      </dgm:prSet>
      <dgm:spPr/>
    </dgm:pt>
    <dgm:pt modelId="{C736B770-7089-4641-88DB-CB8D792E097B}" type="pres">
      <dgm:prSet presAssocID="{E211B098-A6C9-4816-B271-8B83EE6BAF50}" presName="nodeRect" presStyleLbl="alignNode1" presStyleIdx="3" presStyleCnt="7">
        <dgm:presLayoutVars>
          <dgm:bulletEnabled val="1"/>
        </dgm:presLayoutVars>
      </dgm:prSet>
      <dgm:spPr/>
    </dgm:pt>
    <dgm:pt modelId="{E8403AB6-6BC1-46BC-AB07-4E72A1ED22B0}" type="pres">
      <dgm:prSet presAssocID="{761236BF-43EA-4D68-B5F8-7F90DDE8BBE1}" presName="sibTrans" presStyleCnt="0"/>
      <dgm:spPr/>
    </dgm:pt>
    <dgm:pt modelId="{87E1EE89-E8E2-44ED-B4D6-7C513CC81CCC}" type="pres">
      <dgm:prSet presAssocID="{A94A488D-FB61-4471-A3CD-BD3A6F978A05}" presName="compositeNode" presStyleCnt="0">
        <dgm:presLayoutVars>
          <dgm:bulletEnabled val="1"/>
        </dgm:presLayoutVars>
      </dgm:prSet>
      <dgm:spPr/>
    </dgm:pt>
    <dgm:pt modelId="{961EB85D-061E-478D-A6C0-2C8E0763784B}" type="pres">
      <dgm:prSet presAssocID="{A94A488D-FB61-4471-A3CD-BD3A6F978A05}" presName="bgRect" presStyleLbl="alignNode1" presStyleIdx="4" presStyleCnt="7"/>
      <dgm:spPr/>
    </dgm:pt>
    <dgm:pt modelId="{462BBDA6-701C-4A1E-8EE4-D9B30B75EA46}" type="pres">
      <dgm:prSet presAssocID="{578F32EA-0D5C-475B-8389-18B51377FE02}" presName="sibTransNodeRect" presStyleLbl="alignNode1" presStyleIdx="4" presStyleCnt="7">
        <dgm:presLayoutVars>
          <dgm:chMax val="0"/>
          <dgm:bulletEnabled val="1"/>
        </dgm:presLayoutVars>
      </dgm:prSet>
      <dgm:spPr/>
    </dgm:pt>
    <dgm:pt modelId="{5869BFF8-4653-4772-9A33-D9DD88E726A9}" type="pres">
      <dgm:prSet presAssocID="{A94A488D-FB61-4471-A3CD-BD3A6F978A05}" presName="nodeRect" presStyleLbl="alignNode1" presStyleIdx="4" presStyleCnt="7">
        <dgm:presLayoutVars>
          <dgm:bulletEnabled val="1"/>
        </dgm:presLayoutVars>
      </dgm:prSet>
      <dgm:spPr/>
    </dgm:pt>
    <dgm:pt modelId="{4A2E3E20-89AD-4C35-995C-DE110834B5F3}" type="pres">
      <dgm:prSet presAssocID="{578F32EA-0D5C-475B-8389-18B51377FE02}" presName="sibTrans" presStyleCnt="0"/>
      <dgm:spPr/>
    </dgm:pt>
    <dgm:pt modelId="{04B04E70-D87D-43AF-8705-61DD9726A91C}" type="pres">
      <dgm:prSet presAssocID="{D4CBB583-004C-4B50-8FBF-B8FF029FB340}" presName="compositeNode" presStyleCnt="0">
        <dgm:presLayoutVars>
          <dgm:bulletEnabled val="1"/>
        </dgm:presLayoutVars>
      </dgm:prSet>
      <dgm:spPr/>
    </dgm:pt>
    <dgm:pt modelId="{70ED150B-7FFC-4815-86F5-3528F3877D65}" type="pres">
      <dgm:prSet presAssocID="{D4CBB583-004C-4B50-8FBF-B8FF029FB340}" presName="bgRect" presStyleLbl="alignNode1" presStyleIdx="5" presStyleCnt="7"/>
      <dgm:spPr/>
    </dgm:pt>
    <dgm:pt modelId="{65389F81-9970-4747-95B8-24EFE1E8FF97}" type="pres">
      <dgm:prSet presAssocID="{97F9D7DB-3B72-4BD4-97F5-EDB901D5D528}" presName="sibTransNodeRect" presStyleLbl="alignNode1" presStyleIdx="5" presStyleCnt="7">
        <dgm:presLayoutVars>
          <dgm:chMax val="0"/>
          <dgm:bulletEnabled val="1"/>
        </dgm:presLayoutVars>
      </dgm:prSet>
      <dgm:spPr/>
    </dgm:pt>
    <dgm:pt modelId="{C0E10D59-9386-48D2-B192-0990439D014C}" type="pres">
      <dgm:prSet presAssocID="{D4CBB583-004C-4B50-8FBF-B8FF029FB340}" presName="nodeRect" presStyleLbl="alignNode1" presStyleIdx="5" presStyleCnt="7">
        <dgm:presLayoutVars>
          <dgm:bulletEnabled val="1"/>
        </dgm:presLayoutVars>
      </dgm:prSet>
      <dgm:spPr/>
    </dgm:pt>
    <dgm:pt modelId="{97654F32-5088-44D4-B6C4-FBB225F39645}" type="pres">
      <dgm:prSet presAssocID="{97F9D7DB-3B72-4BD4-97F5-EDB901D5D528}" presName="sibTrans" presStyleCnt="0"/>
      <dgm:spPr/>
    </dgm:pt>
    <dgm:pt modelId="{08A446E8-B9B4-4927-809E-4EBEF8530FEC}" type="pres">
      <dgm:prSet presAssocID="{4C9BE12E-2DCB-4F05-9320-6A8AE90FB155}" presName="compositeNode" presStyleCnt="0">
        <dgm:presLayoutVars>
          <dgm:bulletEnabled val="1"/>
        </dgm:presLayoutVars>
      </dgm:prSet>
      <dgm:spPr/>
    </dgm:pt>
    <dgm:pt modelId="{AB37B1AF-AEC1-4157-88F5-5F9D1CA366A4}" type="pres">
      <dgm:prSet presAssocID="{4C9BE12E-2DCB-4F05-9320-6A8AE90FB155}" presName="bgRect" presStyleLbl="alignNode1" presStyleIdx="6" presStyleCnt="7"/>
      <dgm:spPr/>
    </dgm:pt>
    <dgm:pt modelId="{6D96047C-6CA7-419D-BBF7-3679DADCB9A9}" type="pres">
      <dgm:prSet presAssocID="{BF1CD19A-35DB-45F5-976A-45ABA13D613B}" presName="sibTransNodeRect" presStyleLbl="alignNode1" presStyleIdx="6" presStyleCnt="7">
        <dgm:presLayoutVars>
          <dgm:chMax val="0"/>
          <dgm:bulletEnabled val="1"/>
        </dgm:presLayoutVars>
      </dgm:prSet>
      <dgm:spPr/>
    </dgm:pt>
    <dgm:pt modelId="{F141AD03-21DF-403C-86E0-256AB220AB1E}" type="pres">
      <dgm:prSet presAssocID="{4C9BE12E-2DCB-4F05-9320-6A8AE90FB155}" presName="nodeRect" presStyleLbl="alignNode1" presStyleIdx="6" presStyleCnt="7">
        <dgm:presLayoutVars>
          <dgm:bulletEnabled val="1"/>
        </dgm:presLayoutVars>
      </dgm:prSet>
      <dgm:spPr/>
    </dgm:pt>
  </dgm:ptLst>
  <dgm:cxnLst>
    <dgm:cxn modelId="{CE87B000-87ED-4972-B8AD-659298B802D1}" type="presOf" srcId="{9F84EEA7-0004-4698-9E5A-6051942BC3E6}" destId="{D0DC5F27-8104-445D-A673-D5A1437699FC}" srcOrd="0" destOrd="0" presId="urn:microsoft.com/office/officeart/2016/7/layout/LinearBlockProcessNumbered"/>
    <dgm:cxn modelId="{6F693404-64D4-4602-8F94-267B6CD98EBC}" type="presOf" srcId="{A324F01A-19B9-446C-BD9F-C685BA8CC554}" destId="{0CE91070-5153-4390-B37D-06EA1836B9E2}" srcOrd="1" destOrd="0" presId="urn:microsoft.com/office/officeart/2016/7/layout/LinearBlockProcessNumbered"/>
    <dgm:cxn modelId="{E1B5B106-B920-46FD-BFED-C2219A6040F6}" type="presOf" srcId="{A94A488D-FB61-4471-A3CD-BD3A6F978A05}" destId="{961EB85D-061E-478D-A6C0-2C8E0763784B}" srcOrd="0" destOrd="0" presId="urn:microsoft.com/office/officeart/2016/7/layout/LinearBlockProcessNumbered"/>
    <dgm:cxn modelId="{410FFA11-B314-4B48-AB6B-8F3F1EBEC957}" srcId="{84D6B387-F9B0-4156-8D6D-5CB17302C990}" destId="{E211B098-A6C9-4816-B271-8B83EE6BAF50}" srcOrd="3" destOrd="0" parTransId="{12E7FC67-8C99-41D2-A160-EC9BEA4ED375}" sibTransId="{761236BF-43EA-4D68-B5F8-7F90DDE8BBE1}"/>
    <dgm:cxn modelId="{AD76A517-0E03-4052-845E-6477CB262F57}" type="presOf" srcId="{97F9D7DB-3B72-4BD4-97F5-EDB901D5D528}" destId="{65389F81-9970-4747-95B8-24EFE1E8FF97}" srcOrd="0" destOrd="0" presId="urn:microsoft.com/office/officeart/2016/7/layout/LinearBlockProcessNumbered"/>
    <dgm:cxn modelId="{57B6D625-ED93-4C9B-B2FF-420E3A461E06}" type="presOf" srcId="{D4CBB583-004C-4B50-8FBF-B8FF029FB340}" destId="{C0E10D59-9386-48D2-B192-0990439D014C}" srcOrd="1" destOrd="0" presId="urn:microsoft.com/office/officeart/2016/7/layout/LinearBlockProcessNumbered"/>
    <dgm:cxn modelId="{37AB3B43-59E2-4E2A-8839-5CA0D3F76BF4}" srcId="{84D6B387-F9B0-4156-8D6D-5CB17302C990}" destId="{A94A488D-FB61-4471-A3CD-BD3A6F978A05}" srcOrd="4" destOrd="0" parTransId="{CB9551C0-82ED-49E3-A1DD-C0255B1B8E53}" sibTransId="{578F32EA-0D5C-475B-8389-18B51377FE02}"/>
    <dgm:cxn modelId="{523F3B69-1A80-4234-B8CF-E9B1300EE87C}" type="presOf" srcId="{84D6B387-F9B0-4156-8D6D-5CB17302C990}" destId="{B45C0AE6-6597-40F5-A455-029F2BA04F3A}" srcOrd="0" destOrd="0" presId="urn:microsoft.com/office/officeart/2016/7/layout/LinearBlockProcessNumbered"/>
    <dgm:cxn modelId="{FA06EF6A-C4D3-441B-974C-2C4DB932398D}" srcId="{84D6B387-F9B0-4156-8D6D-5CB17302C990}" destId="{4C9BE12E-2DCB-4F05-9320-6A8AE90FB155}" srcOrd="6" destOrd="0" parTransId="{EAFA1C4B-AC3B-4576-AAC4-4C6D269030FA}" sibTransId="{BF1CD19A-35DB-45F5-976A-45ABA13D613B}"/>
    <dgm:cxn modelId="{1A853B6D-0BC6-489F-A9BE-B1A9A915F4F8}" type="presOf" srcId="{578F32EA-0D5C-475B-8389-18B51377FE02}" destId="{462BBDA6-701C-4A1E-8EE4-D9B30B75EA46}" srcOrd="0" destOrd="0" presId="urn:microsoft.com/office/officeart/2016/7/layout/LinearBlockProcessNumbered"/>
    <dgm:cxn modelId="{F6844979-19E4-461A-AFA7-03D42B6BADC0}" type="presOf" srcId="{BF1CD19A-35DB-45F5-976A-45ABA13D613B}" destId="{6D96047C-6CA7-419D-BBF7-3679DADCB9A9}" srcOrd="0" destOrd="0" presId="urn:microsoft.com/office/officeart/2016/7/layout/LinearBlockProcessNumbered"/>
    <dgm:cxn modelId="{794C4A7A-3B47-4A83-B01D-CE2CD392C030}" type="presOf" srcId="{E211B098-A6C9-4816-B271-8B83EE6BAF50}" destId="{DEEA9DED-202D-45D5-98F4-E497314179F0}" srcOrd="0" destOrd="0" presId="urn:microsoft.com/office/officeart/2016/7/layout/LinearBlockProcessNumbered"/>
    <dgm:cxn modelId="{BB1F1E83-FE43-4F66-9EDB-17C18A759A31}" type="presOf" srcId="{D4CBB583-004C-4B50-8FBF-B8FF029FB340}" destId="{70ED150B-7FFC-4815-86F5-3528F3877D65}" srcOrd="0" destOrd="0" presId="urn:microsoft.com/office/officeart/2016/7/layout/LinearBlockProcessNumbered"/>
    <dgm:cxn modelId="{96AF0D8A-EB8F-4D33-A8AC-EED15E7815BB}" type="presOf" srcId="{A324F01A-19B9-446C-BD9F-C685BA8CC554}" destId="{8283D666-1227-4E05-B2DC-35A9D796803D}" srcOrd="0" destOrd="0" presId="urn:microsoft.com/office/officeart/2016/7/layout/LinearBlockProcessNumbered"/>
    <dgm:cxn modelId="{9536B58B-AA10-452D-83C4-C4DBDC51229F}" type="presOf" srcId="{1E689A48-8C87-4E0E-AAB7-53F224FE24DF}" destId="{E782EAE4-4680-438F-BE3E-FF1BC41864F5}" srcOrd="0" destOrd="0" presId="urn:microsoft.com/office/officeart/2016/7/layout/LinearBlockProcessNumbered"/>
    <dgm:cxn modelId="{56FC508D-C219-4DF8-8170-A6C34C4D4117}" type="presOf" srcId="{4C9BE12E-2DCB-4F05-9320-6A8AE90FB155}" destId="{AB37B1AF-AEC1-4157-88F5-5F9D1CA366A4}" srcOrd="0" destOrd="0" presId="urn:microsoft.com/office/officeart/2016/7/layout/LinearBlockProcessNumbered"/>
    <dgm:cxn modelId="{0558F093-1E9F-49FA-B281-1E054BCC6109}" type="presOf" srcId="{E211B098-A6C9-4816-B271-8B83EE6BAF50}" destId="{C736B770-7089-4641-88DB-CB8D792E097B}" srcOrd="1" destOrd="0" presId="urn:microsoft.com/office/officeart/2016/7/layout/LinearBlockProcessNumbered"/>
    <dgm:cxn modelId="{810D39A8-157B-477E-BF7C-EFB39DBCBCA5}" type="presOf" srcId="{9F84EEA7-0004-4698-9E5A-6051942BC3E6}" destId="{AAE8DD1F-D1A3-42D6-A860-1A5CC8DDA862}" srcOrd="1" destOrd="0" presId="urn:microsoft.com/office/officeart/2016/7/layout/LinearBlockProcessNumbered"/>
    <dgm:cxn modelId="{B15153AD-2E76-45A1-A8F2-3A94B3B0312B}" srcId="{84D6B387-F9B0-4156-8D6D-5CB17302C990}" destId="{AEB98CB7-700F-46F3-9064-DE4E8B038D10}" srcOrd="0" destOrd="0" parTransId="{DB0FB5CD-4F75-4F8C-A5EA-48B1E60F7D50}" sibTransId="{34E8242F-B49B-47CD-A942-DB8FE600A0E4}"/>
    <dgm:cxn modelId="{EE8ABCB1-DE85-4021-BC31-747FBF2F264F}" srcId="{84D6B387-F9B0-4156-8D6D-5CB17302C990}" destId="{D4CBB583-004C-4B50-8FBF-B8FF029FB340}" srcOrd="5" destOrd="0" parTransId="{72426B67-794E-4BCA-8D6A-52F3A751BC4B}" sibTransId="{97F9D7DB-3B72-4BD4-97F5-EDB901D5D528}"/>
    <dgm:cxn modelId="{262FD1B4-0E8A-496A-A943-B629CE53FBC1}" type="presOf" srcId="{34E8242F-B49B-47CD-A942-DB8FE600A0E4}" destId="{1EED2B42-4F75-46E9-B19B-61EE15C242CC}" srcOrd="0" destOrd="0" presId="urn:microsoft.com/office/officeart/2016/7/layout/LinearBlockProcessNumbered"/>
    <dgm:cxn modelId="{76299EB6-5702-447C-BF8C-82465FD83730}" type="presOf" srcId="{DDDD0252-E959-4BDC-913D-E2E221B2CA38}" destId="{647DF072-768F-4E85-93A5-5FE1C773A04E}" srcOrd="0" destOrd="0" presId="urn:microsoft.com/office/officeart/2016/7/layout/LinearBlockProcessNumbered"/>
    <dgm:cxn modelId="{66ADE1B6-19CA-426E-8E96-967862E3A5E4}" type="presOf" srcId="{A94A488D-FB61-4471-A3CD-BD3A6F978A05}" destId="{5869BFF8-4653-4772-9A33-D9DD88E726A9}" srcOrd="1" destOrd="0" presId="urn:microsoft.com/office/officeart/2016/7/layout/LinearBlockProcessNumbered"/>
    <dgm:cxn modelId="{0C1741BB-42B4-426A-8DFA-B049A7659BF3}" type="presOf" srcId="{4C9BE12E-2DCB-4F05-9320-6A8AE90FB155}" destId="{F141AD03-21DF-403C-86E0-256AB220AB1E}" srcOrd="1" destOrd="0" presId="urn:microsoft.com/office/officeart/2016/7/layout/LinearBlockProcessNumbered"/>
    <dgm:cxn modelId="{6458C0C3-E55F-4108-A004-35DCE941F704}" type="presOf" srcId="{AEB98CB7-700F-46F3-9064-DE4E8B038D10}" destId="{8D5E87CE-8E1C-4AAC-B3F5-6DE99760CD97}" srcOrd="1" destOrd="0" presId="urn:microsoft.com/office/officeart/2016/7/layout/LinearBlockProcessNumbered"/>
    <dgm:cxn modelId="{D82E4DD2-D51A-46BD-AEDC-5011CF966000}" type="presOf" srcId="{761236BF-43EA-4D68-B5F8-7F90DDE8BBE1}" destId="{9CE46ABA-659C-4A6E-AE9D-58CAA21751E3}" srcOrd="0" destOrd="0" presId="urn:microsoft.com/office/officeart/2016/7/layout/LinearBlockProcessNumbered"/>
    <dgm:cxn modelId="{E3AADBE1-5652-4131-953F-7CB0954A042E}" type="presOf" srcId="{AEB98CB7-700F-46F3-9064-DE4E8B038D10}" destId="{FC65F068-650A-4ABF-9EAA-977ED0828483}" srcOrd="0" destOrd="0" presId="urn:microsoft.com/office/officeart/2016/7/layout/LinearBlockProcessNumbered"/>
    <dgm:cxn modelId="{3E35F3F1-D31D-4EB8-9E62-9F09AAC28DE4}" srcId="{84D6B387-F9B0-4156-8D6D-5CB17302C990}" destId="{A324F01A-19B9-446C-BD9F-C685BA8CC554}" srcOrd="1" destOrd="0" parTransId="{45A588D0-89A0-4C85-BD23-E435DF51609F}" sibTransId="{DDDD0252-E959-4BDC-913D-E2E221B2CA38}"/>
    <dgm:cxn modelId="{8FE378F8-4DB8-475F-993E-023CA646522B}" srcId="{84D6B387-F9B0-4156-8D6D-5CB17302C990}" destId="{9F84EEA7-0004-4698-9E5A-6051942BC3E6}" srcOrd="2" destOrd="0" parTransId="{7D4A27DA-6F63-4F55-A7CC-B62A87B2BCE7}" sibTransId="{1E689A48-8C87-4E0E-AAB7-53F224FE24DF}"/>
    <dgm:cxn modelId="{4345174E-AD0A-496D-8871-9B240A4080AA}" type="presParOf" srcId="{B45C0AE6-6597-40F5-A455-029F2BA04F3A}" destId="{F13A3259-F1CB-425B-87DB-E47F1C56D134}" srcOrd="0" destOrd="0" presId="urn:microsoft.com/office/officeart/2016/7/layout/LinearBlockProcessNumbered"/>
    <dgm:cxn modelId="{4E481EC4-A663-4AF3-B2A2-BA9E70D9B788}" type="presParOf" srcId="{F13A3259-F1CB-425B-87DB-E47F1C56D134}" destId="{FC65F068-650A-4ABF-9EAA-977ED0828483}" srcOrd="0" destOrd="0" presId="urn:microsoft.com/office/officeart/2016/7/layout/LinearBlockProcessNumbered"/>
    <dgm:cxn modelId="{EA1A407D-AEF5-4E83-A68B-EC77F0F6F973}" type="presParOf" srcId="{F13A3259-F1CB-425B-87DB-E47F1C56D134}" destId="{1EED2B42-4F75-46E9-B19B-61EE15C242CC}" srcOrd="1" destOrd="0" presId="urn:microsoft.com/office/officeart/2016/7/layout/LinearBlockProcessNumbered"/>
    <dgm:cxn modelId="{D9DA2CE3-9285-4BD9-9A50-E2D6662D0F90}" type="presParOf" srcId="{F13A3259-F1CB-425B-87DB-E47F1C56D134}" destId="{8D5E87CE-8E1C-4AAC-B3F5-6DE99760CD97}" srcOrd="2" destOrd="0" presId="urn:microsoft.com/office/officeart/2016/7/layout/LinearBlockProcessNumbered"/>
    <dgm:cxn modelId="{38737804-B7DE-41D3-A7D8-31CA4902500E}" type="presParOf" srcId="{B45C0AE6-6597-40F5-A455-029F2BA04F3A}" destId="{75F40226-1DDD-46B0-B73A-46DB8DEABE85}" srcOrd="1" destOrd="0" presId="urn:microsoft.com/office/officeart/2016/7/layout/LinearBlockProcessNumbered"/>
    <dgm:cxn modelId="{5EAB8056-67F8-4943-903D-EE0995AE6789}" type="presParOf" srcId="{B45C0AE6-6597-40F5-A455-029F2BA04F3A}" destId="{A9D9CBD6-3FB3-4708-A654-8FDA60992F25}" srcOrd="2" destOrd="0" presId="urn:microsoft.com/office/officeart/2016/7/layout/LinearBlockProcessNumbered"/>
    <dgm:cxn modelId="{B155AE1A-760E-4AFF-849D-79195E3C3AF2}" type="presParOf" srcId="{A9D9CBD6-3FB3-4708-A654-8FDA60992F25}" destId="{8283D666-1227-4E05-B2DC-35A9D796803D}" srcOrd="0" destOrd="0" presId="urn:microsoft.com/office/officeart/2016/7/layout/LinearBlockProcessNumbered"/>
    <dgm:cxn modelId="{8594D482-E321-4BD7-8415-4F33700E6873}" type="presParOf" srcId="{A9D9CBD6-3FB3-4708-A654-8FDA60992F25}" destId="{647DF072-768F-4E85-93A5-5FE1C773A04E}" srcOrd="1" destOrd="0" presId="urn:microsoft.com/office/officeart/2016/7/layout/LinearBlockProcessNumbered"/>
    <dgm:cxn modelId="{353C737B-427A-48F8-96AC-B6A435178DAA}" type="presParOf" srcId="{A9D9CBD6-3FB3-4708-A654-8FDA60992F25}" destId="{0CE91070-5153-4390-B37D-06EA1836B9E2}" srcOrd="2" destOrd="0" presId="urn:microsoft.com/office/officeart/2016/7/layout/LinearBlockProcessNumbered"/>
    <dgm:cxn modelId="{18D5E3FA-7054-47B3-A0FC-669792AC59FC}" type="presParOf" srcId="{B45C0AE6-6597-40F5-A455-029F2BA04F3A}" destId="{AC6F4657-33B1-4DB0-822C-32E191FE1086}" srcOrd="3" destOrd="0" presId="urn:microsoft.com/office/officeart/2016/7/layout/LinearBlockProcessNumbered"/>
    <dgm:cxn modelId="{31A46A72-55CD-4008-9EDC-566828886E62}" type="presParOf" srcId="{B45C0AE6-6597-40F5-A455-029F2BA04F3A}" destId="{F78606EA-D5AD-4497-8C80-BF8A7B4B69C7}" srcOrd="4" destOrd="0" presId="urn:microsoft.com/office/officeart/2016/7/layout/LinearBlockProcessNumbered"/>
    <dgm:cxn modelId="{A969EB07-9C15-479C-8B6B-181B4DCE9FCD}" type="presParOf" srcId="{F78606EA-D5AD-4497-8C80-BF8A7B4B69C7}" destId="{D0DC5F27-8104-445D-A673-D5A1437699FC}" srcOrd="0" destOrd="0" presId="urn:microsoft.com/office/officeart/2016/7/layout/LinearBlockProcessNumbered"/>
    <dgm:cxn modelId="{68D8F691-0316-4D74-8057-2AF7C5F2F582}" type="presParOf" srcId="{F78606EA-D5AD-4497-8C80-BF8A7B4B69C7}" destId="{E782EAE4-4680-438F-BE3E-FF1BC41864F5}" srcOrd="1" destOrd="0" presId="urn:microsoft.com/office/officeart/2016/7/layout/LinearBlockProcessNumbered"/>
    <dgm:cxn modelId="{2FB79E37-FBA3-4547-9FAD-23EB46D137EB}" type="presParOf" srcId="{F78606EA-D5AD-4497-8C80-BF8A7B4B69C7}" destId="{AAE8DD1F-D1A3-42D6-A860-1A5CC8DDA862}" srcOrd="2" destOrd="0" presId="urn:microsoft.com/office/officeart/2016/7/layout/LinearBlockProcessNumbered"/>
    <dgm:cxn modelId="{4B78F4FE-AC63-49DF-9252-1DD7BED476A2}" type="presParOf" srcId="{B45C0AE6-6597-40F5-A455-029F2BA04F3A}" destId="{E8C59DEE-7627-4DD4-AACA-7BC0A88A6CFC}" srcOrd="5" destOrd="0" presId="urn:microsoft.com/office/officeart/2016/7/layout/LinearBlockProcessNumbered"/>
    <dgm:cxn modelId="{A7FD3AE4-8750-4781-84CD-AC77E66B420D}" type="presParOf" srcId="{B45C0AE6-6597-40F5-A455-029F2BA04F3A}" destId="{090802F4-03A7-4029-B8D2-623B96A5BEEB}" srcOrd="6" destOrd="0" presId="urn:microsoft.com/office/officeart/2016/7/layout/LinearBlockProcessNumbered"/>
    <dgm:cxn modelId="{A60977A9-F271-42F0-8E90-F0F846B9CA08}" type="presParOf" srcId="{090802F4-03A7-4029-B8D2-623B96A5BEEB}" destId="{DEEA9DED-202D-45D5-98F4-E497314179F0}" srcOrd="0" destOrd="0" presId="urn:microsoft.com/office/officeart/2016/7/layout/LinearBlockProcessNumbered"/>
    <dgm:cxn modelId="{1371C6B1-E182-45E5-B7A4-D0CB8567C498}" type="presParOf" srcId="{090802F4-03A7-4029-B8D2-623B96A5BEEB}" destId="{9CE46ABA-659C-4A6E-AE9D-58CAA21751E3}" srcOrd="1" destOrd="0" presId="urn:microsoft.com/office/officeart/2016/7/layout/LinearBlockProcessNumbered"/>
    <dgm:cxn modelId="{C6E3939F-0E11-47E9-A86A-4CC4C23FC610}" type="presParOf" srcId="{090802F4-03A7-4029-B8D2-623B96A5BEEB}" destId="{C736B770-7089-4641-88DB-CB8D792E097B}" srcOrd="2" destOrd="0" presId="urn:microsoft.com/office/officeart/2016/7/layout/LinearBlockProcessNumbered"/>
    <dgm:cxn modelId="{F2739266-664B-4808-8DB4-51EA1BD36C05}" type="presParOf" srcId="{B45C0AE6-6597-40F5-A455-029F2BA04F3A}" destId="{E8403AB6-6BC1-46BC-AB07-4E72A1ED22B0}" srcOrd="7" destOrd="0" presId="urn:microsoft.com/office/officeart/2016/7/layout/LinearBlockProcessNumbered"/>
    <dgm:cxn modelId="{D70A8F68-BBDC-403D-B06D-E22CB309B22E}" type="presParOf" srcId="{B45C0AE6-6597-40F5-A455-029F2BA04F3A}" destId="{87E1EE89-E8E2-44ED-B4D6-7C513CC81CCC}" srcOrd="8" destOrd="0" presId="urn:microsoft.com/office/officeart/2016/7/layout/LinearBlockProcessNumbered"/>
    <dgm:cxn modelId="{DDD32115-4F2E-4ABA-8592-1391CB40236D}" type="presParOf" srcId="{87E1EE89-E8E2-44ED-B4D6-7C513CC81CCC}" destId="{961EB85D-061E-478D-A6C0-2C8E0763784B}" srcOrd="0" destOrd="0" presId="urn:microsoft.com/office/officeart/2016/7/layout/LinearBlockProcessNumbered"/>
    <dgm:cxn modelId="{B6E3D8B0-B8DE-48A8-AB5A-83F486EEEA82}" type="presParOf" srcId="{87E1EE89-E8E2-44ED-B4D6-7C513CC81CCC}" destId="{462BBDA6-701C-4A1E-8EE4-D9B30B75EA46}" srcOrd="1" destOrd="0" presId="urn:microsoft.com/office/officeart/2016/7/layout/LinearBlockProcessNumbered"/>
    <dgm:cxn modelId="{8AE74E10-F76B-4CBD-9978-DE49D7F19A45}" type="presParOf" srcId="{87E1EE89-E8E2-44ED-B4D6-7C513CC81CCC}" destId="{5869BFF8-4653-4772-9A33-D9DD88E726A9}" srcOrd="2" destOrd="0" presId="urn:microsoft.com/office/officeart/2016/7/layout/LinearBlockProcessNumbered"/>
    <dgm:cxn modelId="{EB4669AF-2AA8-4977-ADC3-BCC79FBE42AF}" type="presParOf" srcId="{B45C0AE6-6597-40F5-A455-029F2BA04F3A}" destId="{4A2E3E20-89AD-4C35-995C-DE110834B5F3}" srcOrd="9" destOrd="0" presId="urn:microsoft.com/office/officeart/2016/7/layout/LinearBlockProcessNumbered"/>
    <dgm:cxn modelId="{16B39518-EE5F-4429-802F-EB2012AE5C02}" type="presParOf" srcId="{B45C0AE6-6597-40F5-A455-029F2BA04F3A}" destId="{04B04E70-D87D-43AF-8705-61DD9726A91C}" srcOrd="10" destOrd="0" presId="urn:microsoft.com/office/officeart/2016/7/layout/LinearBlockProcessNumbered"/>
    <dgm:cxn modelId="{660BEC27-47D9-4BA0-98DF-BD6AE4D41E26}" type="presParOf" srcId="{04B04E70-D87D-43AF-8705-61DD9726A91C}" destId="{70ED150B-7FFC-4815-86F5-3528F3877D65}" srcOrd="0" destOrd="0" presId="urn:microsoft.com/office/officeart/2016/7/layout/LinearBlockProcessNumbered"/>
    <dgm:cxn modelId="{C3515C32-4BA7-4107-BEAE-A52F92B20FCE}" type="presParOf" srcId="{04B04E70-D87D-43AF-8705-61DD9726A91C}" destId="{65389F81-9970-4747-95B8-24EFE1E8FF97}" srcOrd="1" destOrd="0" presId="urn:microsoft.com/office/officeart/2016/7/layout/LinearBlockProcessNumbered"/>
    <dgm:cxn modelId="{958082C2-CE02-460A-8699-CBD8E6AC0FCF}" type="presParOf" srcId="{04B04E70-D87D-43AF-8705-61DD9726A91C}" destId="{C0E10D59-9386-48D2-B192-0990439D014C}" srcOrd="2" destOrd="0" presId="urn:microsoft.com/office/officeart/2016/7/layout/LinearBlockProcessNumbered"/>
    <dgm:cxn modelId="{03196CA1-23E9-4899-B5A5-5002B9A51AA7}" type="presParOf" srcId="{B45C0AE6-6597-40F5-A455-029F2BA04F3A}" destId="{97654F32-5088-44D4-B6C4-FBB225F39645}" srcOrd="11" destOrd="0" presId="urn:microsoft.com/office/officeart/2016/7/layout/LinearBlockProcessNumbered"/>
    <dgm:cxn modelId="{A7E6D84F-4420-4449-9BFD-4D19206D42D7}" type="presParOf" srcId="{B45C0AE6-6597-40F5-A455-029F2BA04F3A}" destId="{08A446E8-B9B4-4927-809E-4EBEF8530FEC}" srcOrd="12" destOrd="0" presId="urn:microsoft.com/office/officeart/2016/7/layout/LinearBlockProcessNumbered"/>
    <dgm:cxn modelId="{A9DAC948-B740-48AD-B7F9-AE30C511CD84}" type="presParOf" srcId="{08A446E8-B9B4-4927-809E-4EBEF8530FEC}" destId="{AB37B1AF-AEC1-4157-88F5-5F9D1CA366A4}" srcOrd="0" destOrd="0" presId="urn:microsoft.com/office/officeart/2016/7/layout/LinearBlockProcessNumbered"/>
    <dgm:cxn modelId="{46C63A99-CC03-47EC-9776-557445AE1163}" type="presParOf" srcId="{08A446E8-B9B4-4927-809E-4EBEF8530FEC}" destId="{6D96047C-6CA7-419D-BBF7-3679DADCB9A9}" srcOrd="1" destOrd="0" presId="urn:microsoft.com/office/officeart/2016/7/layout/LinearBlockProcessNumbered"/>
    <dgm:cxn modelId="{2D409345-7E2C-4F1C-831F-44BBD66DD6CB}" type="presParOf" srcId="{08A446E8-B9B4-4927-809E-4EBEF8530FEC}" destId="{F141AD03-21DF-403C-86E0-256AB220AB1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5D44B-2B60-452D-B43E-6707CFF7469E}">
      <dsp:nvSpPr>
        <dsp:cNvPr id="0" name=""/>
        <dsp:cNvSpPr/>
      </dsp:nvSpPr>
      <dsp:spPr>
        <a:xfrm>
          <a:off x="7519" y="713415"/>
          <a:ext cx="553907" cy="5539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B880D-EF46-47B9-8362-75ECBF2C15E6}">
      <dsp:nvSpPr>
        <dsp:cNvPr id="0" name=""/>
        <dsp:cNvSpPr/>
      </dsp:nvSpPr>
      <dsp:spPr>
        <a:xfrm>
          <a:off x="7519" y="1352353"/>
          <a:ext cx="1582593" cy="97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Course Request Form/Elective Offerings</a:t>
          </a:r>
        </a:p>
      </dsp:txBody>
      <dsp:txXfrm>
        <a:off x="7519" y="1352353"/>
        <a:ext cx="1582593" cy="971698"/>
      </dsp:txXfrm>
    </dsp:sp>
    <dsp:sp modelId="{ADEA9B8A-504D-4A19-91EF-36992EDD32C9}">
      <dsp:nvSpPr>
        <dsp:cNvPr id="0" name=""/>
        <dsp:cNvSpPr/>
      </dsp:nvSpPr>
      <dsp:spPr>
        <a:xfrm>
          <a:off x="7519" y="2363601"/>
          <a:ext cx="1582593" cy="32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1F46F-8A66-45B3-AC55-C171E5703EA3}">
      <dsp:nvSpPr>
        <dsp:cNvPr id="0" name=""/>
        <dsp:cNvSpPr/>
      </dsp:nvSpPr>
      <dsp:spPr>
        <a:xfrm>
          <a:off x="1867066" y="713415"/>
          <a:ext cx="553907" cy="5539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9C3A5-FA9A-40CE-9257-107BCF75127F}">
      <dsp:nvSpPr>
        <dsp:cNvPr id="0" name=""/>
        <dsp:cNvSpPr/>
      </dsp:nvSpPr>
      <dsp:spPr>
        <a:xfrm>
          <a:off x="1867066" y="1352353"/>
          <a:ext cx="1582593" cy="97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Credit Check/Four Year Plan</a:t>
          </a:r>
        </a:p>
      </dsp:txBody>
      <dsp:txXfrm>
        <a:off x="1867066" y="1352353"/>
        <a:ext cx="1582593" cy="971698"/>
      </dsp:txXfrm>
    </dsp:sp>
    <dsp:sp modelId="{738AE26F-F5BD-4DC5-9CEE-A0AA4AA40EE7}">
      <dsp:nvSpPr>
        <dsp:cNvPr id="0" name=""/>
        <dsp:cNvSpPr/>
      </dsp:nvSpPr>
      <dsp:spPr>
        <a:xfrm>
          <a:off x="1867066" y="2363601"/>
          <a:ext cx="1582593" cy="32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EEF3A-AA04-4206-AA10-78980C65DA09}">
      <dsp:nvSpPr>
        <dsp:cNvPr id="0" name=""/>
        <dsp:cNvSpPr/>
      </dsp:nvSpPr>
      <dsp:spPr>
        <a:xfrm>
          <a:off x="3726614" y="713415"/>
          <a:ext cx="553907" cy="5539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692EB-AB45-477C-B386-B3150F5DD9E2}">
      <dsp:nvSpPr>
        <dsp:cNvPr id="0" name=""/>
        <dsp:cNvSpPr/>
      </dsp:nvSpPr>
      <dsp:spPr>
        <a:xfrm>
          <a:off x="3726614" y="1352353"/>
          <a:ext cx="1582593" cy="97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ALE contract/senior short schedule request form if needed</a:t>
          </a:r>
        </a:p>
      </dsp:txBody>
      <dsp:txXfrm>
        <a:off x="3726614" y="1352353"/>
        <a:ext cx="1582593" cy="971698"/>
      </dsp:txXfrm>
    </dsp:sp>
    <dsp:sp modelId="{D0D2EC5B-DA96-4B5A-A0A0-549BAC6C5898}">
      <dsp:nvSpPr>
        <dsp:cNvPr id="0" name=""/>
        <dsp:cNvSpPr/>
      </dsp:nvSpPr>
      <dsp:spPr>
        <a:xfrm>
          <a:off x="3726614" y="2363601"/>
          <a:ext cx="1582593" cy="32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861FA-6D96-480E-988E-E6E1BE777649}">
      <dsp:nvSpPr>
        <dsp:cNvPr id="0" name=""/>
        <dsp:cNvSpPr/>
      </dsp:nvSpPr>
      <dsp:spPr>
        <a:xfrm>
          <a:off x="5586161" y="713415"/>
          <a:ext cx="553907" cy="5539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AB24C-8625-4EAA-85FD-E3AE783F1CA3}">
      <dsp:nvSpPr>
        <dsp:cNvPr id="0" name=""/>
        <dsp:cNvSpPr/>
      </dsp:nvSpPr>
      <dsp:spPr>
        <a:xfrm>
          <a:off x="5586161" y="1352353"/>
          <a:ext cx="1582593" cy="97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Honors Endorsement Criteria</a:t>
          </a:r>
        </a:p>
      </dsp:txBody>
      <dsp:txXfrm>
        <a:off x="5586161" y="1352353"/>
        <a:ext cx="1582593" cy="971698"/>
      </dsp:txXfrm>
    </dsp:sp>
    <dsp:sp modelId="{D7F6B7F4-930B-4B6F-96A7-DC14D3515AAD}">
      <dsp:nvSpPr>
        <dsp:cNvPr id="0" name=""/>
        <dsp:cNvSpPr/>
      </dsp:nvSpPr>
      <dsp:spPr>
        <a:xfrm>
          <a:off x="5586161" y="2363601"/>
          <a:ext cx="1582593" cy="32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C0D1E-CA8D-4916-BA6A-C38B692FE619}">
      <dsp:nvSpPr>
        <dsp:cNvPr id="0" name=""/>
        <dsp:cNvSpPr/>
      </dsp:nvSpPr>
      <dsp:spPr>
        <a:xfrm>
          <a:off x="7445709" y="713415"/>
          <a:ext cx="553907" cy="5539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156AE-524D-4377-AFF3-9823E9779076}">
      <dsp:nvSpPr>
        <dsp:cNvPr id="0" name=""/>
        <dsp:cNvSpPr/>
      </dsp:nvSpPr>
      <dsp:spPr>
        <a:xfrm>
          <a:off x="7445709" y="1352353"/>
          <a:ext cx="1582593" cy="97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kern="1200"/>
            <a:t>Student Transcript</a:t>
          </a:r>
          <a:endParaRPr lang="en-US" sz="1400" kern="1200"/>
        </a:p>
      </dsp:txBody>
      <dsp:txXfrm>
        <a:off x="7445709" y="1352353"/>
        <a:ext cx="1582593" cy="971698"/>
      </dsp:txXfrm>
    </dsp:sp>
    <dsp:sp modelId="{FEB7F014-B157-43A0-92FF-0228751DB365}">
      <dsp:nvSpPr>
        <dsp:cNvPr id="0" name=""/>
        <dsp:cNvSpPr/>
      </dsp:nvSpPr>
      <dsp:spPr>
        <a:xfrm>
          <a:off x="7445709" y="2363601"/>
          <a:ext cx="1582593" cy="32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D1E19-0397-4FDA-8070-DE5677997441}">
      <dsp:nvSpPr>
        <dsp:cNvPr id="0" name=""/>
        <dsp:cNvSpPr/>
      </dsp:nvSpPr>
      <dsp:spPr>
        <a:xfrm>
          <a:off x="9305256" y="713415"/>
          <a:ext cx="553907" cy="5539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0DA27-0D12-4652-B207-76C9ACB1348D}">
      <dsp:nvSpPr>
        <dsp:cNvPr id="0" name=""/>
        <dsp:cNvSpPr/>
      </dsp:nvSpPr>
      <dsp:spPr>
        <a:xfrm>
          <a:off x="9305256" y="1352353"/>
          <a:ext cx="1582593" cy="97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Course Descriptions on website</a:t>
          </a:r>
        </a:p>
      </dsp:txBody>
      <dsp:txXfrm>
        <a:off x="9305256" y="1352353"/>
        <a:ext cx="1582593" cy="971698"/>
      </dsp:txXfrm>
    </dsp:sp>
    <dsp:sp modelId="{BB31A006-4748-4BC6-9681-54372CB4F938}">
      <dsp:nvSpPr>
        <dsp:cNvPr id="0" name=""/>
        <dsp:cNvSpPr/>
      </dsp:nvSpPr>
      <dsp:spPr>
        <a:xfrm>
          <a:off x="9305256" y="2363601"/>
          <a:ext cx="1582593" cy="32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hlinkClick xmlns:r="http://schemas.openxmlformats.org/officeDocument/2006/relationships" r:id="rId13"/>
            </a:rPr>
            <a:t>https://sabinohs.tusd1.org/Counseling</a:t>
          </a:r>
          <a:endParaRPr lang="en-US" sz="1100" kern="1200"/>
        </a:p>
      </dsp:txBody>
      <dsp:txXfrm>
        <a:off x="9305256" y="2363601"/>
        <a:ext cx="1582593" cy="327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94105-92D4-4B9D-AE02-3C8D6EDB91A4}">
      <dsp:nvSpPr>
        <dsp:cNvPr id="0" name=""/>
        <dsp:cNvSpPr/>
      </dsp:nvSpPr>
      <dsp:spPr>
        <a:xfrm>
          <a:off x="195832" y="502237"/>
          <a:ext cx="910537" cy="910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7070F-DC0E-4032-B94A-22312B221449}">
      <dsp:nvSpPr>
        <dsp:cNvPr id="0" name=""/>
        <dsp:cNvSpPr/>
      </dsp:nvSpPr>
      <dsp:spPr>
        <a:xfrm>
          <a:off x="387045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4D662-54D9-4499-8DDA-97A8A4843EB5}">
      <dsp:nvSpPr>
        <dsp:cNvPr id="0" name=""/>
        <dsp:cNvSpPr/>
      </dsp:nvSpPr>
      <dsp:spPr>
        <a:xfrm>
          <a:off x="1301485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Check for any classes you took twice=Repeat</a:t>
          </a:r>
          <a:endParaRPr lang="en-US" sz="1600" kern="1200"/>
        </a:p>
      </dsp:txBody>
      <dsp:txXfrm>
        <a:off x="1301485" y="502237"/>
        <a:ext cx="2146268" cy="910537"/>
      </dsp:txXfrm>
    </dsp:sp>
    <dsp:sp modelId="{94FE542B-3BE7-4C26-8A4B-A86EBCF6F9E0}">
      <dsp:nvSpPr>
        <dsp:cNvPr id="0" name=""/>
        <dsp:cNvSpPr/>
      </dsp:nvSpPr>
      <dsp:spPr>
        <a:xfrm>
          <a:off x="3821724" y="502237"/>
          <a:ext cx="910537" cy="9105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29031-B595-4C44-A0AC-ED360C6342AE}">
      <dsp:nvSpPr>
        <dsp:cNvPr id="0" name=""/>
        <dsp:cNvSpPr/>
      </dsp:nvSpPr>
      <dsp:spPr>
        <a:xfrm>
          <a:off x="4012937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EA65E-DC53-46D9-9665-1500F6EB8F90}">
      <dsp:nvSpPr>
        <dsp:cNvPr id="0" name=""/>
        <dsp:cNvSpPr/>
      </dsp:nvSpPr>
      <dsp:spPr>
        <a:xfrm>
          <a:off x="4927377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Repeats are fixed manually not automatically by the computer</a:t>
          </a:r>
          <a:endParaRPr lang="en-US" sz="1600" kern="1200"/>
        </a:p>
      </dsp:txBody>
      <dsp:txXfrm>
        <a:off x="4927377" y="502237"/>
        <a:ext cx="2146268" cy="910537"/>
      </dsp:txXfrm>
    </dsp:sp>
    <dsp:sp modelId="{B43F2900-79AF-4356-BD5D-4FDD7A8BEEB9}">
      <dsp:nvSpPr>
        <dsp:cNvPr id="0" name=""/>
        <dsp:cNvSpPr/>
      </dsp:nvSpPr>
      <dsp:spPr>
        <a:xfrm>
          <a:off x="7447616" y="502237"/>
          <a:ext cx="910537" cy="9105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CC934-EB8A-42E2-8EFD-E9FFF0ADA12F}">
      <dsp:nvSpPr>
        <dsp:cNvPr id="0" name=""/>
        <dsp:cNvSpPr/>
      </dsp:nvSpPr>
      <dsp:spPr>
        <a:xfrm>
          <a:off x="7638829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4B147-AEB9-4C17-9C04-FD0369BE9C07}">
      <dsp:nvSpPr>
        <dsp:cNvPr id="0" name=""/>
        <dsp:cNvSpPr/>
      </dsp:nvSpPr>
      <dsp:spPr>
        <a:xfrm>
          <a:off x="8553269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Should see all classes you have taken</a:t>
          </a:r>
          <a:endParaRPr lang="en-US" sz="1600" kern="1200"/>
        </a:p>
      </dsp:txBody>
      <dsp:txXfrm>
        <a:off x="8553269" y="502237"/>
        <a:ext cx="2146268" cy="910537"/>
      </dsp:txXfrm>
    </dsp:sp>
    <dsp:sp modelId="{38CD16E0-5935-476D-87E3-3A0FD7EF08C1}">
      <dsp:nvSpPr>
        <dsp:cNvPr id="0" name=""/>
        <dsp:cNvSpPr/>
      </dsp:nvSpPr>
      <dsp:spPr>
        <a:xfrm>
          <a:off x="195832" y="1991502"/>
          <a:ext cx="910537" cy="9105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71D90-75B4-4100-B3E3-1E5442FBB78B}">
      <dsp:nvSpPr>
        <dsp:cNvPr id="0" name=""/>
        <dsp:cNvSpPr/>
      </dsp:nvSpPr>
      <dsp:spPr>
        <a:xfrm>
          <a:off x="387045" y="2182715"/>
          <a:ext cx="528112" cy="5281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F7D07-9C51-4B14-A1F1-463404A30D9F}">
      <dsp:nvSpPr>
        <dsp:cNvPr id="0" name=""/>
        <dsp:cNvSpPr/>
      </dsp:nvSpPr>
      <dsp:spPr>
        <a:xfrm>
          <a:off x="1301485" y="1991502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See Counselor or Registrar with any questions</a:t>
          </a:r>
          <a:endParaRPr lang="en-US" sz="1600" kern="1200"/>
        </a:p>
      </dsp:txBody>
      <dsp:txXfrm>
        <a:off x="1301485" y="1991502"/>
        <a:ext cx="2146268" cy="910537"/>
      </dsp:txXfrm>
    </dsp:sp>
    <dsp:sp modelId="{B380B5B2-F649-49F5-ABE7-2C2B789C35BD}">
      <dsp:nvSpPr>
        <dsp:cNvPr id="0" name=""/>
        <dsp:cNvSpPr/>
      </dsp:nvSpPr>
      <dsp:spPr>
        <a:xfrm>
          <a:off x="3821724" y="1991502"/>
          <a:ext cx="910537" cy="9105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2E296-3CBE-4EBE-BB76-4307F4F89FD5}">
      <dsp:nvSpPr>
        <dsp:cNvPr id="0" name=""/>
        <dsp:cNvSpPr/>
      </dsp:nvSpPr>
      <dsp:spPr>
        <a:xfrm>
          <a:off x="4012937" y="2182715"/>
          <a:ext cx="528112" cy="5281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2AD29-4FA5-4536-AB1B-D91E93FD9162}">
      <dsp:nvSpPr>
        <dsp:cNvPr id="0" name=""/>
        <dsp:cNvSpPr/>
      </dsp:nvSpPr>
      <dsp:spPr>
        <a:xfrm>
          <a:off x="4927377" y="1991502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Used for 4-year plan and/or credit check</a:t>
          </a:r>
          <a:endParaRPr lang="en-US" sz="1600" kern="1200"/>
        </a:p>
      </dsp:txBody>
      <dsp:txXfrm>
        <a:off x="4927377" y="1991502"/>
        <a:ext cx="2146268" cy="910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5F068-650A-4ABF-9EAA-977ED0828483}">
      <dsp:nvSpPr>
        <dsp:cNvPr id="0" name=""/>
        <dsp:cNvSpPr/>
      </dsp:nvSpPr>
      <dsp:spPr>
        <a:xfrm>
          <a:off x="5905" y="829125"/>
          <a:ext cx="1455021" cy="1746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0" rIns="1437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Review information with parents</a:t>
          </a:r>
        </a:p>
      </dsp:txBody>
      <dsp:txXfrm>
        <a:off x="5905" y="1527535"/>
        <a:ext cx="1455021" cy="1047615"/>
      </dsp:txXfrm>
    </dsp:sp>
    <dsp:sp modelId="{1EED2B42-4F75-46E9-B19B-61EE15C242CC}">
      <dsp:nvSpPr>
        <dsp:cNvPr id="0" name=""/>
        <dsp:cNvSpPr/>
      </dsp:nvSpPr>
      <dsp:spPr>
        <a:xfrm>
          <a:off x="5905" y="829125"/>
          <a:ext cx="1455021" cy="6984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165100" rIns="143724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01</a:t>
          </a:r>
        </a:p>
      </dsp:txBody>
      <dsp:txXfrm>
        <a:off x="5905" y="829125"/>
        <a:ext cx="1455021" cy="698410"/>
      </dsp:txXfrm>
    </dsp:sp>
    <dsp:sp modelId="{8283D666-1227-4E05-B2DC-35A9D796803D}">
      <dsp:nvSpPr>
        <dsp:cNvPr id="0" name=""/>
        <dsp:cNvSpPr/>
      </dsp:nvSpPr>
      <dsp:spPr>
        <a:xfrm>
          <a:off x="1577328" y="829125"/>
          <a:ext cx="1455021" cy="17460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0" rIns="1437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Discuss math choice with math teacher</a:t>
          </a:r>
        </a:p>
      </dsp:txBody>
      <dsp:txXfrm>
        <a:off x="1577328" y="1527535"/>
        <a:ext cx="1455021" cy="1047615"/>
      </dsp:txXfrm>
    </dsp:sp>
    <dsp:sp modelId="{647DF072-768F-4E85-93A5-5FE1C773A04E}">
      <dsp:nvSpPr>
        <dsp:cNvPr id="0" name=""/>
        <dsp:cNvSpPr/>
      </dsp:nvSpPr>
      <dsp:spPr>
        <a:xfrm>
          <a:off x="1577328" y="829125"/>
          <a:ext cx="1455021" cy="6984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165100" rIns="143724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02</a:t>
          </a:r>
        </a:p>
      </dsp:txBody>
      <dsp:txXfrm>
        <a:off x="1577328" y="829125"/>
        <a:ext cx="1455021" cy="698410"/>
      </dsp:txXfrm>
    </dsp:sp>
    <dsp:sp modelId="{D0DC5F27-8104-445D-A673-D5A1437699FC}">
      <dsp:nvSpPr>
        <dsp:cNvPr id="0" name=""/>
        <dsp:cNvSpPr/>
      </dsp:nvSpPr>
      <dsp:spPr>
        <a:xfrm>
          <a:off x="3148751" y="829125"/>
          <a:ext cx="1455021" cy="17460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0" rIns="1437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Meet with teacher(s) for any upper-level course &amp; need signature</a:t>
          </a:r>
        </a:p>
      </dsp:txBody>
      <dsp:txXfrm>
        <a:off x="3148751" y="1527535"/>
        <a:ext cx="1455021" cy="1047615"/>
      </dsp:txXfrm>
    </dsp:sp>
    <dsp:sp modelId="{E782EAE4-4680-438F-BE3E-FF1BC41864F5}">
      <dsp:nvSpPr>
        <dsp:cNvPr id="0" name=""/>
        <dsp:cNvSpPr/>
      </dsp:nvSpPr>
      <dsp:spPr>
        <a:xfrm>
          <a:off x="3148751" y="829125"/>
          <a:ext cx="1455021" cy="6984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165100" rIns="143724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03</a:t>
          </a:r>
        </a:p>
      </dsp:txBody>
      <dsp:txXfrm>
        <a:off x="3148751" y="829125"/>
        <a:ext cx="1455021" cy="698410"/>
      </dsp:txXfrm>
    </dsp:sp>
    <dsp:sp modelId="{DEEA9DED-202D-45D5-98F4-E497314179F0}">
      <dsp:nvSpPr>
        <dsp:cNvPr id="0" name=""/>
        <dsp:cNvSpPr/>
      </dsp:nvSpPr>
      <dsp:spPr>
        <a:xfrm>
          <a:off x="4720174" y="829125"/>
          <a:ext cx="1455021" cy="1746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0" rIns="1437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Course Request Form MUST be completed and returned in 1 week</a:t>
          </a:r>
        </a:p>
      </dsp:txBody>
      <dsp:txXfrm>
        <a:off x="4720174" y="1527535"/>
        <a:ext cx="1455021" cy="1047615"/>
      </dsp:txXfrm>
    </dsp:sp>
    <dsp:sp modelId="{9CE46ABA-659C-4A6E-AE9D-58CAA21751E3}">
      <dsp:nvSpPr>
        <dsp:cNvPr id="0" name=""/>
        <dsp:cNvSpPr/>
      </dsp:nvSpPr>
      <dsp:spPr>
        <a:xfrm>
          <a:off x="4720174" y="829125"/>
          <a:ext cx="1455021" cy="6984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165100" rIns="143724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04</a:t>
          </a:r>
        </a:p>
      </dsp:txBody>
      <dsp:txXfrm>
        <a:off x="4720174" y="829125"/>
        <a:ext cx="1455021" cy="698410"/>
      </dsp:txXfrm>
    </dsp:sp>
    <dsp:sp modelId="{961EB85D-061E-478D-A6C0-2C8E0763784B}">
      <dsp:nvSpPr>
        <dsp:cNvPr id="0" name=""/>
        <dsp:cNvSpPr/>
      </dsp:nvSpPr>
      <dsp:spPr>
        <a:xfrm>
          <a:off x="6291597" y="829125"/>
          <a:ext cx="1455021" cy="17460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0" rIns="1437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Include extra forms as needed</a:t>
          </a:r>
        </a:p>
      </dsp:txBody>
      <dsp:txXfrm>
        <a:off x="6291597" y="1527535"/>
        <a:ext cx="1455021" cy="1047615"/>
      </dsp:txXfrm>
    </dsp:sp>
    <dsp:sp modelId="{462BBDA6-701C-4A1E-8EE4-D9B30B75EA46}">
      <dsp:nvSpPr>
        <dsp:cNvPr id="0" name=""/>
        <dsp:cNvSpPr/>
      </dsp:nvSpPr>
      <dsp:spPr>
        <a:xfrm>
          <a:off x="6291597" y="829125"/>
          <a:ext cx="1455021" cy="6984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165100" rIns="143724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05</a:t>
          </a:r>
        </a:p>
      </dsp:txBody>
      <dsp:txXfrm>
        <a:off x="6291597" y="829125"/>
        <a:ext cx="1455021" cy="698410"/>
      </dsp:txXfrm>
    </dsp:sp>
    <dsp:sp modelId="{70ED150B-7FFC-4815-86F5-3528F3877D65}">
      <dsp:nvSpPr>
        <dsp:cNvPr id="0" name=""/>
        <dsp:cNvSpPr/>
      </dsp:nvSpPr>
      <dsp:spPr>
        <a:xfrm>
          <a:off x="7863020" y="829125"/>
          <a:ext cx="1455021" cy="1746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0" rIns="1437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Parent MUST approve Course Request Form</a:t>
          </a:r>
        </a:p>
      </dsp:txBody>
      <dsp:txXfrm>
        <a:off x="7863020" y="1527535"/>
        <a:ext cx="1455021" cy="1047615"/>
      </dsp:txXfrm>
    </dsp:sp>
    <dsp:sp modelId="{65389F81-9970-4747-95B8-24EFE1E8FF97}">
      <dsp:nvSpPr>
        <dsp:cNvPr id="0" name=""/>
        <dsp:cNvSpPr/>
      </dsp:nvSpPr>
      <dsp:spPr>
        <a:xfrm>
          <a:off x="7863020" y="829125"/>
          <a:ext cx="1455021" cy="6984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165100" rIns="143724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06</a:t>
          </a:r>
        </a:p>
      </dsp:txBody>
      <dsp:txXfrm>
        <a:off x="7863020" y="829125"/>
        <a:ext cx="1455021" cy="698410"/>
      </dsp:txXfrm>
    </dsp:sp>
    <dsp:sp modelId="{AB37B1AF-AEC1-4157-88F5-5F9D1CA366A4}">
      <dsp:nvSpPr>
        <dsp:cNvPr id="0" name=""/>
        <dsp:cNvSpPr/>
      </dsp:nvSpPr>
      <dsp:spPr>
        <a:xfrm>
          <a:off x="9434443" y="829125"/>
          <a:ext cx="1455021" cy="17460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0" rIns="1437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Ask your Counselor if you have any questions </a:t>
          </a:r>
          <a:r>
            <a:rPr lang="en-US" sz="1100" kern="1200">
              <a:sym typeface="Wingdings" panose="05000000000000000000" pitchFamily="2" charset="2"/>
            </a:rPr>
            <a:t></a:t>
          </a:r>
          <a:endParaRPr lang="en-US" sz="1100" kern="1200"/>
        </a:p>
      </dsp:txBody>
      <dsp:txXfrm>
        <a:off x="9434443" y="1527535"/>
        <a:ext cx="1455021" cy="1047615"/>
      </dsp:txXfrm>
    </dsp:sp>
    <dsp:sp modelId="{6D96047C-6CA7-419D-BBF7-3679DADCB9A9}">
      <dsp:nvSpPr>
        <dsp:cNvPr id="0" name=""/>
        <dsp:cNvSpPr/>
      </dsp:nvSpPr>
      <dsp:spPr>
        <a:xfrm>
          <a:off x="9434443" y="829125"/>
          <a:ext cx="1455021" cy="6984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24" tIns="165100" rIns="143724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07</a:t>
          </a:r>
        </a:p>
      </dsp:txBody>
      <dsp:txXfrm>
        <a:off x="9434443" y="829125"/>
        <a:ext cx="1455021" cy="69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52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9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1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005F27-74D6-4F10-8B75-71E5E0C3822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25FB-544E-4CA9-9EC3-11972A155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6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binohs.tusd1.org/academic-Counsel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CEB4098D-8DAC-5D6A-3173-A97DBD9E7C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5546" t="12212" r="35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u="sng" dirty="0"/>
              <a:t>COUNSELING LESSON</a:t>
            </a:r>
            <a:r>
              <a:rPr lang="en-US" sz="5600" dirty="0"/>
              <a:t>:</a:t>
            </a:r>
            <a:br>
              <a:rPr lang="en-US" sz="5600" dirty="0"/>
            </a:br>
            <a:r>
              <a:rPr lang="en-US" sz="5600" dirty="0"/>
              <a:t>2025-2026 </a:t>
            </a:r>
            <a:br>
              <a:rPr lang="en-US" sz="5600" dirty="0"/>
            </a:br>
            <a:r>
              <a:rPr lang="en-US" sz="4800" dirty="0"/>
              <a:t>Course Registration Process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49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BEAD-5788-3CAD-3DAD-7816DF2F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/>
              <a:t>Semester Only Class Options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9DDD442D-26D8-A989-4860-08F2ACC2C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9" r="8" b="8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7A03-90A9-0373-F284-469715B7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Health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PE 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Weight Training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All other classes are yearlong, so midyear changes are NOT an option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Students MAY NOT change a schedule in January to start a year-long class.  At this point, the student has missed the entire first semester of the yearlong class and a request for this type of change WILL NOT be approved.</a:t>
            </a:r>
          </a:p>
        </p:txBody>
      </p:sp>
    </p:spTree>
    <p:extLst>
      <p:ext uri="{BB962C8B-B14F-4D97-AF65-F5344CB8AC3E}">
        <p14:creationId xmlns:p14="http://schemas.microsoft.com/office/powerpoint/2010/main" val="361110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AP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students received a form over Winter Break</a:t>
            </a:r>
          </a:p>
          <a:p>
            <a:r>
              <a:rPr lang="en-US" dirty="0">
                <a:solidFill>
                  <a:srgbClr val="FFFFFF"/>
                </a:solidFill>
              </a:rPr>
              <a:t>Based on PSAT Test Scores </a:t>
            </a:r>
          </a:p>
          <a:p>
            <a:r>
              <a:rPr lang="en-US" dirty="0">
                <a:solidFill>
                  <a:srgbClr val="FFFFFF"/>
                </a:solidFill>
              </a:rPr>
              <a:t>Recommendations for AP classes to sign up for</a:t>
            </a:r>
          </a:p>
          <a:p>
            <a:r>
              <a:rPr lang="en-US" dirty="0">
                <a:solidFill>
                  <a:srgbClr val="FFFFFF"/>
                </a:solidFill>
              </a:rPr>
              <a:t>Meetings with teachers 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6D6707B4-A83F-BB1D-F18E-F1F45A1BD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39" r="-5" b="-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717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6A9B-EC9E-C86B-F0A8-AD216368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ALE Classes (AP, Honors &amp; Dual Enrollment)</a:t>
            </a: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18FE5DDA-467D-AA13-E8D8-527F1C2C6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9" r="7234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FDBE-CEFC-CBC2-B5DF-8B7D2145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Contract must be signed by student &amp; parent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Must stay in class all year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NO CLASS CHANGES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Summer assignments required for AP Classes-due on first day of school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AP students are expected to sign up for the AP Test in May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AP test fees are currently $99 per test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Your signed contract is your year-long COMMITMENT to the class you have chosen.</a:t>
            </a:r>
          </a:p>
        </p:txBody>
      </p:sp>
    </p:spTree>
    <p:extLst>
      <p:ext uri="{BB962C8B-B14F-4D97-AF65-F5344CB8AC3E}">
        <p14:creationId xmlns:p14="http://schemas.microsoft.com/office/powerpoint/2010/main" val="77171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Pre-Requisites</a:t>
            </a: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3" name="Graphic 22" descr="Diploma">
            <a:extLst>
              <a:ext uri="{FF2B5EF4-FFF2-40B4-BE49-F238E27FC236}">
                <a16:creationId xmlns:a16="http://schemas.microsoft.com/office/drawing/2014/main" id="{779A70B1-03B6-712E-9591-344D4EF7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Many classes require another class prior to enrollment to qualify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Without passing a necessary pre-requisite, you CANNOT enroll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	Example:  </a:t>
            </a:r>
            <a:r>
              <a:rPr lang="en-US" sz="1600" dirty="0">
                <a:solidFill>
                  <a:srgbClr val="FFFFFF"/>
                </a:solidFill>
              </a:rPr>
              <a:t>Need American Sign Language 1,2 before    American Sign Language 3,4</a:t>
            </a:r>
          </a:p>
          <a:p>
            <a:pPr>
              <a:buFont typeface="Wingdings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Check pre-requisites on Course Descriptions on Sabino Website: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  </a:t>
            </a:r>
            <a:r>
              <a:rPr lang="en-US" dirty="0">
                <a:solidFill>
                  <a:srgbClr val="FFFFFF"/>
                </a:solidFill>
                <a:latin typeface="Comic Sans MS"/>
                <a:hlinkClick r:id="rId4"/>
              </a:rPr>
              <a:t>https://sabinohs.tusd1.org/academic-counseling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7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Transcript</a:t>
            </a:r>
            <a:br>
              <a:rPr lang="en-US" sz="3300">
                <a:solidFill>
                  <a:srgbClr val="EBEBEB"/>
                </a:solidFill>
              </a:rPr>
            </a:br>
            <a:endParaRPr lang="en-US" sz="330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0E92AE-3AFD-4823-4D86-131F2EE04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74830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92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Credit Check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20A7ED80-F010-CF42-97FA-3E91BFD7C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5" r="29218" b="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Give credit for each passed semester class (x)</a:t>
            </a:r>
          </a:p>
          <a:p>
            <a:pPr>
              <a:lnSpc>
                <a:spcPct val="90000"/>
              </a:lnSpc>
            </a:pPr>
            <a:r>
              <a:rPr lang="en-US" sz="1700"/>
              <a:t>Show current classes (check mark)</a:t>
            </a:r>
          </a:p>
          <a:p>
            <a:pPr>
              <a:lnSpc>
                <a:spcPct val="90000"/>
              </a:lnSpc>
            </a:pPr>
            <a:r>
              <a:rPr lang="en-US" sz="1700"/>
              <a:t>Plan for upcoming classes</a:t>
            </a:r>
          </a:p>
          <a:p>
            <a:pPr>
              <a:lnSpc>
                <a:spcPct val="90000"/>
              </a:lnSpc>
            </a:pPr>
            <a:r>
              <a:rPr lang="en-US" sz="1700"/>
              <a:t>1 small box is 1 class or .5 credit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	1 Larger box is 1 credit or 2 semesters</a:t>
            </a:r>
          </a:p>
          <a:p>
            <a:pPr>
              <a:lnSpc>
                <a:spcPct val="90000"/>
              </a:lnSpc>
            </a:pPr>
            <a:r>
              <a:rPr lang="en-US" sz="1700"/>
              <a:t>Solid boxes for subject requirements</a:t>
            </a:r>
          </a:p>
          <a:p>
            <a:pPr>
              <a:lnSpc>
                <a:spcPct val="90000"/>
              </a:lnSpc>
            </a:pPr>
            <a:r>
              <a:rPr lang="en-US" sz="1700"/>
              <a:t>Non-solid boxes to account for additional electives</a:t>
            </a:r>
          </a:p>
          <a:p>
            <a:pPr>
              <a:lnSpc>
                <a:spcPct val="90000"/>
              </a:lnSpc>
            </a:pPr>
            <a:r>
              <a:rPr lang="en-US" sz="1700"/>
              <a:t>Total credits must add up to 23</a:t>
            </a:r>
          </a:p>
          <a:p>
            <a:pPr>
              <a:lnSpc>
                <a:spcPct val="90000"/>
              </a:lnSpc>
            </a:pPr>
            <a:r>
              <a:rPr lang="en-US" sz="1700"/>
              <a:t>World language required for University but </a:t>
            </a:r>
            <a:r>
              <a:rPr lang="en-US" sz="1700" b="1" u="sng"/>
              <a:t>not</a:t>
            </a:r>
            <a:r>
              <a:rPr lang="en-US" sz="1700"/>
              <a:t> high school</a:t>
            </a:r>
          </a:p>
        </p:txBody>
      </p:sp>
    </p:spTree>
    <p:extLst>
      <p:ext uri="{BB962C8B-B14F-4D97-AF65-F5344CB8AC3E}">
        <p14:creationId xmlns:p14="http://schemas.microsoft.com/office/powerpoint/2010/main" val="323105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4 Year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Shows required core classes each of the 4 high school years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Shows cumulative credit requirements in each subject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	(note differences in High School vs. University requirements)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Allows room for 6 classes per year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	3 electives Freshman year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	2 electives Sophomore, Junior &amp; Senior year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Need Core classes each year: English &amp; Math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Need Science freshman, sophomore &amp; junior year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Need Social Studies sophomore, junior &amp; senior year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Total of 23 credits (with specifics in each subject)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E4B2A4C8-98D1-1AE6-AA69-9BEC1AB9F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1" r="44592" b="-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454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Failed Classes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Graphic 6" descr="Dictionary Remove">
            <a:extLst>
              <a:ext uri="{FF2B5EF4-FFF2-40B4-BE49-F238E27FC236}">
                <a16:creationId xmlns:a16="http://schemas.microsoft.com/office/drawing/2014/main" id="{8E7068B7-2CFD-BDAD-5CE0-083D739DA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If you fail a class necessary for graduation, you must make it up in Credit Recovery, options are as follows: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Online with APEX- We have a before school or after school option</a:t>
            </a:r>
          </a:p>
          <a:p>
            <a:pPr marL="457200" lvl="1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    * 0 period meets at 7 am on all school days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     *Period 7 meets 3:20-4:35 pm on all days                   except Wednesdays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Summer School- Typically registration opens in early May-Limited Courses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See your Counselor to register for classes</a:t>
            </a:r>
          </a:p>
        </p:txBody>
      </p:sp>
    </p:spTree>
    <p:extLst>
      <p:ext uri="{BB962C8B-B14F-4D97-AF65-F5344CB8AC3E}">
        <p14:creationId xmlns:p14="http://schemas.microsoft.com/office/powerpoint/2010/main" val="405147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BD8B-8D34-6944-56C9-3FDC35BB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 SHORT 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6599D-5439-C6AD-5D25-173192D9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IT'S A </a:t>
            </a:r>
            <a:r>
              <a:rPr lang="en-US" u="sng" dirty="0"/>
              <a:t>PRIVILEGE</a:t>
            </a:r>
            <a:r>
              <a:rPr lang="en-US" dirty="0"/>
              <a:t>, NOT A RIGHT!</a:t>
            </a:r>
          </a:p>
          <a:p>
            <a:pPr>
              <a:buClr>
                <a:srgbClr val="8AD0D6"/>
              </a:buClr>
            </a:pPr>
            <a:r>
              <a:rPr lang="en-US" dirty="0"/>
              <a:t>YOU MUST HAVE EARNED ENOUGH CREDITS FOR A 5-PERIOD SCHEDULE.</a:t>
            </a:r>
          </a:p>
          <a:p>
            <a:pPr>
              <a:buClr>
                <a:srgbClr val="8AD0D6"/>
              </a:buClr>
            </a:pPr>
            <a:r>
              <a:rPr lang="en-US" dirty="0"/>
              <a:t>IF YOU NEED THE CREDIT, IT WILL BE ADDED TO YOUR SCHEDULE.</a:t>
            </a:r>
          </a:p>
          <a:p>
            <a:pPr>
              <a:buClr>
                <a:srgbClr val="8AD0D6"/>
              </a:buClr>
            </a:pPr>
            <a:r>
              <a:rPr lang="en-US" dirty="0"/>
              <a:t>IF YOU’RE A SENIOR, CHECK YOUR TRANSCRIPT AND MAKE SURE YOU HAVE EARNED ENOUGH CREDITS FOR A </a:t>
            </a:r>
            <a:r>
              <a:rPr lang="en-US" u="sng" dirty="0"/>
              <a:t>SENIOR SHORT SCHEDULE</a:t>
            </a:r>
            <a:r>
              <a:rPr lang="en-US" dirty="0"/>
              <a:t>.</a:t>
            </a:r>
          </a:p>
          <a:p>
            <a:pPr>
              <a:buClr>
                <a:srgbClr val="8AD0D6"/>
              </a:buClr>
            </a:pPr>
            <a:r>
              <a:rPr lang="en-US" dirty="0"/>
              <a:t>PARENT MUST SIGN-OFF ON THE </a:t>
            </a:r>
            <a:r>
              <a:rPr lang="en-US" u="sng" dirty="0"/>
              <a:t>SENIOR SHORT SCHEDULE FORM</a:t>
            </a:r>
            <a:r>
              <a:rPr lang="en-US" dirty="0"/>
              <a:t>.</a:t>
            </a:r>
          </a:p>
          <a:p>
            <a:pPr>
              <a:buClr>
                <a:srgbClr val="8AD0D6"/>
              </a:buClr>
            </a:pPr>
            <a:r>
              <a:rPr lang="en-US" dirty="0"/>
              <a:t>COUNSELORS WILL NOT AUTOMATICALLY GIVE SENIORS A SHORT SCHEDULE.</a:t>
            </a:r>
          </a:p>
        </p:txBody>
      </p:sp>
    </p:spTree>
    <p:extLst>
      <p:ext uri="{BB962C8B-B14F-4D97-AF65-F5344CB8AC3E}">
        <p14:creationId xmlns:p14="http://schemas.microsoft.com/office/powerpoint/2010/main" val="4003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Extra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ALE Enrollment Contract –required for all AP/Honors/Dual Enrollment Classes</a:t>
            </a:r>
          </a:p>
          <a:p>
            <a:r>
              <a:rPr lang="en-US">
                <a:solidFill>
                  <a:srgbClr val="FFFFFF"/>
                </a:solidFill>
              </a:rPr>
              <a:t>Senior Short Schedule Request Form</a:t>
            </a:r>
          </a:p>
          <a:p>
            <a:r>
              <a:rPr lang="en-US">
                <a:solidFill>
                  <a:srgbClr val="FFFFFF"/>
                </a:solidFill>
              </a:rPr>
              <a:t>MUST be submitted with Course Request to Counselor NO later than one week from presentation (today)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59F76045-9B56-9135-CB9E-4781D7CD3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66" r="-4" b="-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51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43C6D-16A6-21DA-7056-2383F7A9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2" y="1454963"/>
            <a:ext cx="4802187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Pre-Quiz</a:t>
            </a:r>
          </a:p>
        </p:txBody>
      </p:sp>
      <p:pic>
        <p:nvPicPr>
          <p:cNvPr id="4" name="Content Placeholder 3" descr="Qr code on a screen&#10;&#10;Description automatically generated">
            <a:extLst>
              <a:ext uri="{FF2B5EF4-FFF2-40B4-BE49-F238E27FC236}">
                <a16:creationId xmlns:a16="http://schemas.microsoft.com/office/drawing/2014/main" id="{74ACAD87-2899-D35E-F9E4-363FB26EF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 l="1147" r="1553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63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3494-9A2D-32EF-B674-BF671FC7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/>
              <a:t>Course Request Considerations</a:t>
            </a:r>
          </a:p>
        </p:txBody>
      </p:sp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0DBC00FB-B20C-3F62-88A3-03FDE0E08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1" r="31754" b="-3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8011-E06E-9D8E-C9FA-598EB354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Are you selecting the correct level of class?</a:t>
            </a:r>
            <a:endParaRPr lang="en-US" dirty="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sz="1400" dirty="0"/>
              <a:t>     * </a:t>
            </a:r>
            <a:r>
              <a:rPr lang="en-US" sz="1200" dirty="0"/>
              <a:t>Does the class have prerequisites or is it a repeat?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/>
              <a:t>      *Are you up to the challenge of any ALE class(es)?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/>
              <a:t>      *Are you in the correct grade level for the class?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Do you </a:t>
            </a:r>
            <a:r>
              <a:rPr lang="en-US" sz="1400" u="sng" dirty="0"/>
              <a:t>need</a:t>
            </a:r>
            <a:r>
              <a:rPr lang="en-US" sz="1400" dirty="0"/>
              <a:t> the credit to graduate? (Need vs. Want)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Do the classes align with your plan for after high school?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Fill in alternates in case there are conflicts and/or classes fill up.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400" dirty="0"/>
              <a:t>Any blanks on the form mean Counselors pick your classes for you.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6697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Course Requests: Remember...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Pick all the classes you need</a:t>
            </a:r>
          </a:p>
          <a:p>
            <a:r>
              <a:rPr lang="en-US">
                <a:solidFill>
                  <a:srgbClr val="FFFFFF"/>
                </a:solidFill>
              </a:rPr>
              <a:t>Pick enough electives (1</a:t>
            </a:r>
            <a:r>
              <a:rPr lang="en-US" baseline="30000">
                <a:solidFill>
                  <a:srgbClr val="FFFFFF"/>
                </a:solidFill>
              </a:rPr>
              <a:t>st</a:t>
            </a:r>
            <a:r>
              <a:rPr lang="en-US">
                <a:solidFill>
                  <a:srgbClr val="FFFFFF"/>
                </a:solidFill>
              </a:rPr>
              <a:t> &amp; 2</a:t>
            </a:r>
            <a:r>
              <a:rPr lang="en-US" baseline="30000">
                <a:solidFill>
                  <a:srgbClr val="FFFFFF"/>
                </a:solidFill>
              </a:rPr>
              <a:t>nd</a:t>
            </a:r>
            <a:r>
              <a:rPr lang="en-US">
                <a:solidFill>
                  <a:srgbClr val="FFFFFF"/>
                </a:solidFill>
              </a:rPr>
              <a:t> choice)</a:t>
            </a:r>
          </a:p>
          <a:p>
            <a:r>
              <a:rPr lang="en-US">
                <a:solidFill>
                  <a:srgbClr val="FFFFFF"/>
                </a:solidFill>
              </a:rPr>
              <a:t>Pick at least 4 alternates in case 1</a:t>
            </a:r>
            <a:r>
              <a:rPr lang="en-US" baseline="30000">
                <a:solidFill>
                  <a:srgbClr val="FFFFFF"/>
                </a:solidFill>
              </a:rPr>
              <a:t>st</a:t>
            </a:r>
            <a:r>
              <a:rPr lang="en-US">
                <a:solidFill>
                  <a:srgbClr val="FFFFFF"/>
                </a:solidFill>
              </a:rPr>
              <a:t> choice is not available and/or there are conflicts</a:t>
            </a:r>
          </a:p>
          <a:p>
            <a:r>
              <a:rPr lang="en-US">
                <a:solidFill>
                  <a:srgbClr val="FFFFFF"/>
                </a:solidFill>
              </a:rPr>
              <a:t>You and a parent MUST sign Course Request </a:t>
            </a:r>
          </a:p>
          <a:p>
            <a:r>
              <a:rPr lang="en-US">
                <a:solidFill>
                  <a:srgbClr val="FFFFFF"/>
                </a:solidFill>
              </a:rPr>
              <a:t>All classes are year-long unless otherwise noted and year-long classes CANNOT be dropped at semester change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43B1956E-48FF-BF93-45C4-FB08E2A26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4" r="25668" b="10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012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Homework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ECF509-5344-143C-6D44-B3DA507BB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98127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29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D8DE4A53-A60B-4CB7-82B3-59F8B22FA1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519" b="5854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4C5B6-2EB9-88A7-4E80-8EB40C26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7480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551EC-3328-832E-A3C6-DB09D1B0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EXIT QUIZ</a:t>
            </a:r>
          </a:p>
        </p:txBody>
      </p:sp>
      <p:sp>
        <p:nvSpPr>
          <p:cNvPr id="57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qr code on a chalkboard&#10;&#10;Description automatically generated">
            <a:extLst>
              <a:ext uri="{FF2B5EF4-FFF2-40B4-BE49-F238E27FC236}">
                <a16:creationId xmlns:a16="http://schemas.microsoft.com/office/drawing/2014/main" id="{22A11B9F-59BC-150F-37E7-FDE4B278F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 t="11623" r="1" b="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12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2E5CA-160B-B77F-545B-862D32FC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900">
                <a:solidFill>
                  <a:srgbClr val="FFFFFF"/>
                </a:solidFill>
              </a:rPr>
              <a:t>COUNSELING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1F53-FD1D-5140-4C7F-24C293ED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RENEE IBARRA-DEPT. CHAIR-STUDENTS O-Z</a:t>
            </a:r>
          </a:p>
          <a:p>
            <a:r>
              <a:rPr lang="en-US" dirty="0"/>
              <a:t>KRISTINE MATEOS-STUDENTS A-G</a:t>
            </a:r>
          </a:p>
          <a:p>
            <a:r>
              <a:rPr lang="en-US" dirty="0"/>
              <a:t>PHOTINI DESHAIES-STUDENTS H-N</a:t>
            </a:r>
          </a:p>
          <a:p>
            <a:r>
              <a:rPr lang="en-US" dirty="0"/>
              <a:t>DR. ALEXANDER KARAMAN-COLLEGE &amp; CAREER</a:t>
            </a:r>
          </a:p>
          <a:p>
            <a:r>
              <a:rPr lang="en-US" dirty="0"/>
              <a:t>STEVE MARKS-MTSS COORDINATOR </a:t>
            </a:r>
          </a:p>
        </p:txBody>
      </p:sp>
    </p:spTree>
    <p:extLst>
      <p:ext uri="{BB962C8B-B14F-4D97-AF65-F5344CB8AC3E}">
        <p14:creationId xmlns:p14="http://schemas.microsoft.com/office/powerpoint/2010/main" val="425326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318A7-82F6-8FA0-BF2E-CDB40998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should I do a Course Request?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7AE30-D185-3093-BC3E-1C8FA06D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 tell Counselors what classes you want to take.</a:t>
            </a:r>
          </a:p>
          <a:p>
            <a:pPr>
              <a:buClr>
                <a:srgbClr val="8AD0D6"/>
              </a:buClr>
            </a:pPr>
            <a:r>
              <a:rPr lang="en-US">
                <a:solidFill>
                  <a:srgbClr val="FFFFFF"/>
                </a:solidFill>
              </a:rPr>
              <a:t>We make the Master Schedule based on Course Requests.</a:t>
            </a:r>
          </a:p>
          <a:p>
            <a:pPr>
              <a:buClr>
                <a:srgbClr val="8AD0D6"/>
              </a:buClr>
            </a:pPr>
            <a:r>
              <a:rPr lang="en-US">
                <a:solidFill>
                  <a:srgbClr val="FFFFFF"/>
                </a:solidFill>
              </a:rPr>
              <a:t>If you don't pick a class, there is not a space for you in that class.</a:t>
            </a:r>
          </a:p>
          <a:p>
            <a:pPr>
              <a:buClr>
                <a:srgbClr val="8AD0D6"/>
              </a:buClr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lasses on top of a book">
            <a:extLst>
              <a:ext uri="{FF2B5EF4-FFF2-40B4-BE49-F238E27FC236}">
                <a16:creationId xmlns:a16="http://schemas.microsoft.com/office/drawing/2014/main" id="{642081A2-6A9D-4145-8DBB-180C09AF3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09" r="36477" b="9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813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88E8B0C-319D-9523-D5E8-0171C692E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640081"/>
            <a:ext cx="8606130" cy="3291844"/>
          </a:xfrm>
          <a:prstGeom prst="rect">
            <a:avLst/>
          </a:prstGeom>
          <a:effectLst/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CF32C-BCF7-E394-F249-CDA3FF9F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WALK-IN SCHEDULE</a:t>
            </a:r>
            <a:r>
              <a:rPr lang="en-US" sz="3600" dirty="0">
                <a:solidFill>
                  <a:srgbClr val="EBEBEB"/>
                </a:solidFill>
              </a:rPr>
              <a:t>: It's not that simple.</a:t>
            </a:r>
            <a:endParaRPr lang="en-US" sz="3600" b="0" i="0" kern="1200" dirty="0">
              <a:solidFill>
                <a:srgbClr val="EBEBE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85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en placed on top of a signature line">
            <a:extLst>
              <a:ext uri="{FF2B5EF4-FFF2-40B4-BE49-F238E27FC236}">
                <a16:creationId xmlns:a16="http://schemas.microsoft.com/office/drawing/2014/main" id="{1F3AABC6-6872-645B-AF42-85253D65F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1560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54344-BFA9-DAE0-1151-BD19A7B6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What if I pick a class I don't like?</a:t>
            </a:r>
            <a:br>
              <a:rPr lang="en-US" dirty="0"/>
            </a:br>
            <a:r>
              <a:rPr lang="en-US" dirty="0"/>
              <a:t>(10-day window to make changes)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3378-D2B9-5AE7-A840-5EA30AF9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At the beginning of the year (for most classes), we only have 10 days to make approved changes.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Must see Counselor to discuss concerns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If appropriate, Counselor will give a green Schedule Change Request Form. You must work with teachers &amp; teachers sign approval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Need parent, student, Counselor, teacher approval prior to Administrator review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Not all requests are approved.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We are unable to change an elective if you "changed your mind"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We ask that you really consider your options prior to picking a class.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1700"/>
              <a:t>Course Requests are a one-year commitment for most classes.</a:t>
            </a:r>
          </a:p>
        </p:txBody>
      </p:sp>
    </p:spTree>
    <p:extLst>
      <p:ext uri="{BB962C8B-B14F-4D97-AF65-F5344CB8AC3E}">
        <p14:creationId xmlns:p14="http://schemas.microsoft.com/office/powerpoint/2010/main" val="175846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1047C-EBEC-9438-B798-6EA758CD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What happens after 10 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0363-6BD7-C6A0-504D-A51E0FEE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Clr>
                <a:srgbClr val="EBEBEB">
                  <a:lumMod val="40000"/>
                  <a:lumOff val="60000"/>
                </a:srgbClr>
              </a:buClr>
              <a:buNone/>
            </a:pPr>
            <a:r>
              <a:rPr lang="en-US" u="sng" dirty="0"/>
              <a:t>Since you made a commitment, we are unable to make changes!</a:t>
            </a:r>
            <a:endParaRPr lang="en-US" dirty="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dirty="0"/>
              <a:t>There is a process when a student is failing or struggling in a class.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dirty="0"/>
              <a:t>We use the </a:t>
            </a:r>
            <a:r>
              <a:rPr lang="en-US" u="sng" dirty="0"/>
              <a:t>Plan for Success</a:t>
            </a:r>
            <a:r>
              <a:rPr lang="en-US" dirty="0"/>
              <a:t> process to support you in the class you chose:</a:t>
            </a:r>
          </a:p>
          <a:p>
            <a:pPr lvl="1">
              <a:lnSpc>
                <a:spcPct val="90000"/>
              </a:lnSpc>
              <a:buClr>
                <a:srgbClr val="8AD0D6"/>
              </a:buClr>
              <a:buFont typeface="Courier New" charset="2"/>
              <a:buChar char="o"/>
            </a:pPr>
            <a:r>
              <a:rPr lang="en-US" b="1" dirty="0"/>
              <a:t>Step 1</a:t>
            </a:r>
            <a:r>
              <a:rPr lang="en-US" dirty="0"/>
              <a:t>: family meets with teacher to discuss supports</a:t>
            </a:r>
          </a:p>
          <a:p>
            <a:pPr lvl="1">
              <a:lnSpc>
                <a:spcPct val="90000"/>
              </a:lnSpc>
              <a:buClr>
                <a:srgbClr val="8AD0D6"/>
              </a:buClr>
              <a:buFont typeface="Courier New" charset="2"/>
              <a:buChar char="o"/>
            </a:pPr>
            <a:r>
              <a:rPr lang="en-US" b="1" dirty="0"/>
              <a:t>Step 2</a:t>
            </a:r>
            <a:r>
              <a:rPr lang="en-US" dirty="0"/>
              <a:t>: family &amp; teacher meet with Counselor to discuss supports</a:t>
            </a:r>
          </a:p>
          <a:p>
            <a:pPr lvl="1">
              <a:lnSpc>
                <a:spcPct val="90000"/>
              </a:lnSpc>
              <a:buClr>
                <a:srgbClr val="8AD0D6"/>
              </a:buClr>
              <a:buFont typeface="Courier New" charset="2"/>
              <a:buChar char="o"/>
            </a:pPr>
            <a:r>
              <a:rPr lang="en-US" b="1" dirty="0"/>
              <a:t>Step 3</a:t>
            </a:r>
            <a:r>
              <a:rPr lang="en-US" dirty="0"/>
              <a:t>: Counselor, family &amp; teacher meet with Administrator to discuss other possible options to support student in class</a:t>
            </a:r>
          </a:p>
        </p:txBody>
      </p:sp>
    </p:spTree>
    <p:extLst>
      <p:ext uri="{BB962C8B-B14F-4D97-AF65-F5344CB8AC3E}">
        <p14:creationId xmlns:p14="http://schemas.microsoft.com/office/powerpoint/2010/main" val="363336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Registration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DA9BC9-C18A-AB9E-2501-DAC321858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6624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744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7A8BA-B8BC-4DE7-9227-757CABDD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>
                <a:solidFill>
                  <a:srgbClr val="FFFFFF"/>
                </a:solidFill>
              </a:rPr>
              <a:t>New Classes Next Year</a:t>
            </a:r>
            <a:br>
              <a:rPr lang="en-US" sz="2900">
                <a:solidFill>
                  <a:srgbClr val="FFFFFF"/>
                </a:solidFill>
              </a:rPr>
            </a:br>
            <a:br>
              <a:rPr lang="en-US" sz="2900">
                <a:solidFill>
                  <a:srgbClr val="FFFFFF"/>
                </a:solidFill>
              </a:rPr>
            </a:b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A61D-3892-4AE1-A493-E31423B7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DD468-7C0A-B572-6A8E-19CEA18A695B}"/>
              </a:ext>
            </a:extLst>
          </p:cNvPr>
          <p:cNvSpPr txBox="1"/>
          <p:nvPr/>
        </p:nvSpPr>
        <p:spPr>
          <a:xfrm>
            <a:off x="863600" y="2519680"/>
            <a:ext cx="97027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AP Seminar (replaces Honors English 10)</a:t>
            </a:r>
          </a:p>
          <a:p>
            <a:endParaRPr lang="en-US" dirty="0"/>
          </a:p>
          <a:p>
            <a:r>
              <a:rPr lang="en-US" dirty="0"/>
              <a:t>AP African American Studies (elective option)</a:t>
            </a:r>
          </a:p>
        </p:txBody>
      </p:sp>
    </p:spTree>
    <p:extLst>
      <p:ext uri="{BB962C8B-B14F-4D97-AF65-F5344CB8AC3E}">
        <p14:creationId xmlns:p14="http://schemas.microsoft.com/office/powerpoint/2010/main" val="260509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2cce8e-2869-4b61-a602-b51a9b743316">
      <UserInfo>
        <DisplayName>Blea, Deanne</DisplayName>
        <AccountId>74</AccountId>
        <AccountType/>
      </UserInfo>
      <UserInfo>
        <DisplayName>Deshaies, Photini</DisplayName>
        <AccountId>12</AccountId>
        <AccountType/>
      </UserInfo>
      <UserInfo>
        <DisplayName>Crookston, Elise</DisplayName>
        <AccountId>146</AccountId>
        <AccountType/>
      </UserInfo>
      <UserInfo>
        <DisplayName>Mateos, Kristine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67F86186408429625277D532B7C34" ma:contentTypeVersion="10" ma:contentTypeDescription="Create a new document." ma:contentTypeScope="" ma:versionID="7ea9a5ccc5322d5f279d370d6a8f4297">
  <xsd:schema xmlns:xsd="http://www.w3.org/2001/XMLSchema" xmlns:xs="http://www.w3.org/2001/XMLSchema" xmlns:p="http://schemas.microsoft.com/office/2006/metadata/properties" xmlns:ns2="800f4e97-27d7-49c5-986e-78f5ba9e1007" xmlns:ns3="172cce8e-2869-4b61-a602-b51a9b743316" targetNamespace="http://schemas.microsoft.com/office/2006/metadata/properties" ma:root="true" ma:fieldsID="02c89737be420a770fb8449acb8083d7" ns2:_="" ns3:_="">
    <xsd:import namespace="800f4e97-27d7-49c5-986e-78f5ba9e1007"/>
    <xsd:import namespace="172cce8e-2869-4b61-a602-b51a9b7433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f4e97-27d7-49c5-986e-78f5ba9e1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cce8e-2869-4b61-a602-b51a9b7433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5AD15-09DB-4918-B93F-497B7DE9EE91}">
  <ds:schemaRefs>
    <ds:schemaRef ds:uri="http://schemas.microsoft.com/office/2006/metadata/properties"/>
    <ds:schemaRef ds:uri="http://schemas.microsoft.com/office/infopath/2007/PartnerControls"/>
    <ds:schemaRef ds:uri="172cce8e-2869-4b61-a602-b51a9b743316"/>
  </ds:schemaRefs>
</ds:datastoreItem>
</file>

<file path=customXml/itemProps2.xml><?xml version="1.0" encoding="utf-8"?>
<ds:datastoreItem xmlns:ds="http://schemas.openxmlformats.org/officeDocument/2006/customXml" ds:itemID="{C43EC507-2818-4798-983F-A10B95D085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8FB9B-812B-4F04-A6EE-FDBDFC314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f4e97-27d7-49c5-986e-78f5ba9e1007"/>
    <ds:schemaRef ds:uri="172cce8e-2869-4b61-a602-b51a9b7433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473</TotalTime>
  <Words>1103</Words>
  <Application>Microsoft Office PowerPoint</Application>
  <PresentationFormat>Widescreen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COUNSELING LESSON: 2025-2026  Course Registration Process</vt:lpstr>
      <vt:lpstr>Pre-Quiz</vt:lpstr>
      <vt:lpstr>COUNSELING TEAM</vt:lpstr>
      <vt:lpstr>Why should I do a Course Request?</vt:lpstr>
      <vt:lpstr>WALK-IN SCHEDULE: It's not that simple.</vt:lpstr>
      <vt:lpstr>What if I pick a class I don't like? (10-day window to make changes)</vt:lpstr>
      <vt:lpstr>What happens after 10 days?</vt:lpstr>
      <vt:lpstr>Registration Information</vt:lpstr>
      <vt:lpstr>New Classes Next Year  </vt:lpstr>
      <vt:lpstr>Semester Only Class Options</vt:lpstr>
      <vt:lpstr>AP Potential</vt:lpstr>
      <vt:lpstr>ALE Classes (AP, Honors &amp; Dual Enrollment)</vt:lpstr>
      <vt:lpstr>Pre-Requisites</vt:lpstr>
      <vt:lpstr>Transcript </vt:lpstr>
      <vt:lpstr>Credit Check</vt:lpstr>
      <vt:lpstr>4 Year Plan</vt:lpstr>
      <vt:lpstr>Failed Classes</vt:lpstr>
      <vt:lpstr>SENIOR SHORT SCHEDULE</vt:lpstr>
      <vt:lpstr>Extra Forms</vt:lpstr>
      <vt:lpstr>Course Request Considerations</vt:lpstr>
      <vt:lpstr>Course Requests: Remember...</vt:lpstr>
      <vt:lpstr>Homework</vt:lpstr>
      <vt:lpstr>QUESTIONS?</vt:lpstr>
      <vt:lpstr>EXIT QUIZ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Registration</dc:title>
  <dc:creator>Ibarra, Renee</dc:creator>
  <cp:lastModifiedBy>Mateos, Kristine</cp:lastModifiedBy>
  <cp:revision>640</cp:revision>
  <dcterms:created xsi:type="dcterms:W3CDTF">2020-01-14T22:20:33Z</dcterms:created>
  <dcterms:modified xsi:type="dcterms:W3CDTF">2025-01-10T15:52:49Z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0x010100F5967F86186408429625277D532B7C34</vt:lpwstr>
  </property>
</Properties>
</file>