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84" r:id="rId14"/>
    <p:sldId id="285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9" r:id="rId27"/>
    <p:sldId id="276" r:id="rId28"/>
    <p:sldId id="277" r:id="rId29"/>
    <p:sldId id="281" r:id="rId30"/>
    <p:sldId id="278" r:id="rId31"/>
    <p:sldId id="280" r:id="rId32"/>
    <p:sldId id="282" r:id="rId33"/>
    <p:sldId id="28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F5A0D4-76BD-417A-A8F4-F6465CDA8F0E}" v="27" dt="2025-08-11T17:13:04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040B7E-146B-4295-A7E5-05A350581E4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C316C29-E11E-4AEE-950A-D0EF2EFE520F}">
      <dgm:prSet/>
      <dgm:spPr/>
      <dgm:t>
        <a:bodyPr/>
        <a:lstStyle/>
        <a:p>
          <a:r>
            <a:rPr lang="en-US"/>
            <a:t>THE DISTIRCT CHANGES POLICIES ALL THE TIME AND AT THE LAST MINUTE</a:t>
          </a:r>
        </a:p>
      </dgm:t>
    </dgm:pt>
    <dgm:pt modelId="{BA98BAEF-4DAA-481B-9FF7-C2A1E34A3454}" type="parTrans" cxnId="{44B2FC93-5BBF-41AC-88E2-9160F97F668E}">
      <dgm:prSet/>
      <dgm:spPr/>
      <dgm:t>
        <a:bodyPr/>
        <a:lstStyle/>
        <a:p>
          <a:endParaRPr lang="en-US"/>
        </a:p>
      </dgm:t>
    </dgm:pt>
    <dgm:pt modelId="{B1F9765E-BED7-499F-BB49-23799A8D455C}" type="sibTrans" cxnId="{44B2FC93-5BBF-41AC-88E2-9160F97F668E}">
      <dgm:prSet/>
      <dgm:spPr/>
      <dgm:t>
        <a:bodyPr/>
        <a:lstStyle/>
        <a:p>
          <a:endParaRPr lang="en-US"/>
        </a:p>
      </dgm:t>
    </dgm:pt>
    <dgm:pt modelId="{89262CB8-7CD5-437B-B0B5-E3EE8A84B25B}">
      <dgm:prSet/>
      <dgm:spPr/>
      <dgm:t>
        <a:bodyPr/>
        <a:lstStyle/>
        <a:p>
          <a:r>
            <a:rPr lang="en-US"/>
            <a:t>CREDIT RECOVERY MIGHT COST MONEY EVENTUALLY</a:t>
          </a:r>
        </a:p>
      </dgm:t>
    </dgm:pt>
    <dgm:pt modelId="{8948A2CE-96CD-495F-A118-A1EC7362ED06}" type="parTrans" cxnId="{2F544C86-9EA0-4179-A217-FC237DAD193E}">
      <dgm:prSet/>
      <dgm:spPr/>
      <dgm:t>
        <a:bodyPr/>
        <a:lstStyle/>
        <a:p>
          <a:endParaRPr lang="en-US"/>
        </a:p>
      </dgm:t>
    </dgm:pt>
    <dgm:pt modelId="{E63584E9-5362-4B6B-8D65-CEF3AE93A692}" type="sibTrans" cxnId="{2F544C86-9EA0-4179-A217-FC237DAD193E}">
      <dgm:prSet/>
      <dgm:spPr/>
      <dgm:t>
        <a:bodyPr/>
        <a:lstStyle/>
        <a:p>
          <a:endParaRPr lang="en-US"/>
        </a:p>
      </dgm:t>
    </dgm:pt>
    <dgm:pt modelId="{EC40CA8C-9A81-44E1-87E6-78A0988205B4}">
      <dgm:prSet/>
      <dgm:spPr/>
      <dgm:t>
        <a:bodyPr/>
        <a:lstStyle/>
        <a:p>
          <a:r>
            <a:rPr lang="en-US"/>
            <a:t>SUMMER SCHOOL IS </a:t>
          </a:r>
          <a:r>
            <a:rPr lang="en-US" u="sng"/>
            <a:t>LIMITED</a:t>
          </a:r>
          <a:endParaRPr lang="en-US"/>
        </a:p>
      </dgm:t>
    </dgm:pt>
    <dgm:pt modelId="{7FDDB26B-A5DF-4158-AB35-35B2DC21A6D9}" type="parTrans" cxnId="{FD8FDA07-0DB1-42F4-ABA2-61634DA6853E}">
      <dgm:prSet/>
      <dgm:spPr/>
      <dgm:t>
        <a:bodyPr/>
        <a:lstStyle/>
        <a:p>
          <a:endParaRPr lang="en-US"/>
        </a:p>
      </dgm:t>
    </dgm:pt>
    <dgm:pt modelId="{E9470651-54A8-49A5-97EE-E76B304C0A85}" type="sibTrans" cxnId="{FD8FDA07-0DB1-42F4-ABA2-61634DA6853E}">
      <dgm:prSet/>
      <dgm:spPr/>
      <dgm:t>
        <a:bodyPr/>
        <a:lstStyle/>
        <a:p>
          <a:endParaRPr lang="en-US"/>
        </a:p>
      </dgm:t>
    </dgm:pt>
    <dgm:pt modelId="{702A12A9-4B00-42AD-8CA7-B983AFF2C29A}">
      <dgm:prSet/>
      <dgm:spPr/>
      <dgm:t>
        <a:bodyPr/>
        <a:lstStyle/>
        <a:p>
          <a:r>
            <a:rPr lang="en-US" u="sng"/>
            <a:t>MUST</a:t>
          </a:r>
          <a:r>
            <a:rPr lang="en-US"/>
            <a:t> attend on-campus, in-person</a:t>
          </a:r>
        </a:p>
      </dgm:t>
    </dgm:pt>
    <dgm:pt modelId="{07B9FD0A-CB24-4F69-B5BD-EC31A8C9D6A0}" type="parTrans" cxnId="{780E7622-CC57-4EED-9F01-F3B24D4BA2DC}">
      <dgm:prSet/>
      <dgm:spPr/>
      <dgm:t>
        <a:bodyPr/>
        <a:lstStyle/>
        <a:p>
          <a:endParaRPr lang="en-US"/>
        </a:p>
      </dgm:t>
    </dgm:pt>
    <dgm:pt modelId="{2D8B1C53-43B3-487C-87A5-1975E2977619}" type="sibTrans" cxnId="{780E7622-CC57-4EED-9F01-F3B24D4BA2DC}">
      <dgm:prSet/>
      <dgm:spPr/>
      <dgm:t>
        <a:bodyPr/>
        <a:lstStyle/>
        <a:p>
          <a:endParaRPr lang="en-US"/>
        </a:p>
      </dgm:t>
    </dgm:pt>
    <dgm:pt modelId="{AA25480F-35A2-48CF-BF2F-14061A8B0D48}">
      <dgm:prSet/>
      <dgm:spPr/>
      <dgm:t>
        <a:bodyPr/>
        <a:lstStyle/>
        <a:p>
          <a:r>
            <a:rPr lang="en-US" u="sng"/>
            <a:t>NO</a:t>
          </a:r>
          <a:r>
            <a:rPr lang="en-US"/>
            <a:t> online only option</a:t>
          </a:r>
        </a:p>
      </dgm:t>
    </dgm:pt>
    <dgm:pt modelId="{8B8BAE6B-38F7-4686-B4B8-D70D6AD4BDBA}" type="parTrans" cxnId="{00CF4893-D381-42AC-A1D5-EAF8E8D98BFD}">
      <dgm:prSet/>
      <dgm:spPr/>
      <dgm:t>
        <a:bodyPr/>
        <a:lstStyle/>
        <a:p>
          <a:endParaRPr lang="en-US"/>
        </a:p>
      </dgm:t>
    </dgm:pt>
    <dgm:pt modelId="{C2D0DD18-B9E1-4902-9635-F504AF7F139D}" type="sibTrans" cxnId="{00CF4893-D381-42AC-A1D5-EAF8E8D98BFD}">
      <dgm:prSet/>
      <dgm:spPr/>
      <dgm:t>
        <a:bodyPr/>
        <a:lstStyle/>
        <a:p>
          <a:endParaRPr lang="en-US"/>
        </a:p>
      </dgm:t>
    </dgm:pt>
    <dgm:pt modelId="{1DFE397F-D487-49A0-819E-7F61660D38A8}" type="pres">
      <dgm:prSet presAssocID="{65040B7E-146B-4295-A7E5-05A350581E4A}" presName="root" presStyleCnt="0">
        <dgm:presLayoutVars>
          <dgm:dir/>
          <dgm:resizeHandles val="exact"/>
        </dgm:presLayoutVars>
      </dgm:prSet>
      <dgm:spPr/>
    </dgm:pt>
    <dgm:pt modelId="{CFACC996-D09E-4CB4-8E73-42362E525DD7}" type="pres">
      <dgm:prSet presAssocID="{1C316C29-E11E-4AEE-950A-D0EF2EFE520F}" presName="compNode" presStyleCnt="0"/>
      <dgm:spPr/>
    </dgm:pt>
    <dgm:pt modelId="{A0ED8CDC-54B4-45D7-8D35-4003F978C8B6}" type="pres">
      <dgm:prSet presAssocID="{1C316C29-E11E-4AEE-950A-D0EF2EFE520F}" presName="bgRect" presStyleLbl="bgShp" presStyleIdx="0" presStyleCnt="3"/>
      <dgm:spPr/>
    </dgm:pt>
    <dgm:pt modelId="{A57A89F3-190D-4533-A7AF-099D6F4AEDE1}" type="pres">
      <dgm:prSet presAssocID="{1C316C29-E11E-4AEE-950A-D0EF2EFE520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C1B063A3-5987-4841-A567-235CB301343C}" type="pres">
      <dgm:prSet presAssocID="{1C316C29-E11E-4AEE-950A-D0EF2EFE520F}" presName="spaceRect" presStyleCnt="0"/>
      <dgm:spPr/>
    </dgm:pt>
    <dgm:pt modelId="{07A391B6-BCAA-40C5-BFA6-ABBF8DF2AE18}" type="pres">
      <dgm:prSet presAssocID="{1C316C29-E11E-4AEE-950A-D0EF2EFE520F}" presName="parTx" presStyleLbl="revTx" presStyleIdx="0" presStyleCnt="4">
        <dgm:presLayoutVars>
          <dgm:chMax val="0"/>
          <dgm:chPref val="0"/>
        </dgm:presLayoutVars>
      </dgm:prSet>
      <dgm:spPr/>
    </dgm:pt>
    <dgm:pt modelId="{AC7C8DCB-493C-4B98-BBA7-A0476C2F57B3}" type="pres">
      <dgm:prSet presAssocID="{B1F9765E-BED7-499F-BB49-23799A8D455C}" presName="sibTrans" presStyleCnt="0"/>
      <dgm:spPr/>
    </dgm:pt>
    <dgm:pt modelId="{C1FAF922-3554-4136-A4F8-221C86D1292A}" type="pres">
      <dgm:prSet presAssocID="{89262CB8-7CD5-437B-B0B5-E3EE8A84B25B}" presName="compNode" presStyleCnt="0"/>
      <dgm:spPr/>
    </dgm:pt>
    <dgm:pt modelId="{A27D3EDE-05FF-49E2-B183-12B35BE05ABF}" type="pres">
      <dgm:prSet presAssocID="{89262CB8-7CD5-437B-B0B5-E3EE8A84B25B}" presName="bgRect" presStyleLbl="bgShp" presStyleIdx="1" presStyleCnt="3"/>
      <dgm:spPr/>
    </dgm:pt>
    <dgm:pt modelId="{E00D7B01-F270-4DD2-BAA8-2758E0D99145}" type="pres">
      <dgm:prSet presAssocID="{89262CB8-7CD5-437B-B0B5-E3EE8A84B25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AB08EED-A9B9-44F0-996F-5C0D75A04677}" type="pres">
      <dgm:prSet presAssocID="{89262CB8-7CD5-437B-B0B5-E3EE8A84B25B}" presName="spaceRect" presStyleCnt="0"/>
      <dgm:spPr/>
    </dgm:pt>
    <dgm:pt modelId="{6C8BB50C-E646-4CE0-ADFD-89DD6379FF60}" type="pres">
      <dgm:prSet presAssocID="{89262CB8-7CD5-437B-B0B5-E3EE8A84B25B}" presName="parTx" presStyleLbl="revTx" presStyleIdx="1" presStyleCnt="4">
        <dgm:presLayoutVars>
          <dgm:chMax val="0"/>
          <dgm:chPref val="0"/>
        </dgm:presLayoutVars>
      </dgm:prSet>
      <dgm:spPr/>
    </dgm:pt>
    <dgm:pt modelId="{5F54391A-BCCB-4A7F-9CF3-D267C3A113EB}" type="pres">
      <dgm:prSet presAssocID="{E63584E9-5362-4B6B-8D65-CEF3AE93A692}" presName="sibTrans" presStyleCnt="0"/>
      <dgm:spPr/>
    </dgm:pt>
    <dgm:pt modelId="{FC503F88-4099-4E7E-8086-4E34298BDCB8}" type="pres">
      <dgm:prSet presAssocID="{EC40CA8C-9A81-44E1-87E6-78A0988205B4}" presName="compNode" presStyleCnt="0"/>
      <dgm:spPr/>
    </dgm:pt>
    <dgm:pt modelId="{287F4FC3-2822-48DE-8257-83B0D879A2CC}" type="pres">
      <dgm:prSet presAssocID="{EC40CA8C-9A81-44E1-87E6-78A0988205B4}" presName="bgRect" presStyleLbl="bgShp" presStyleIdx="2" presStyleCnt="3"/>
      <dgm:spPr/>
    </dgm:pt>
    <dgm:pt modelId="{231D74AD-DA6A-4DE4-BB08-F3CB6B70263E}" type="pres">
      <dgm:prSet presAssocID="{EC40CA8C-9A81-44E1-87E6-78A0988205B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ackboard"/>
        </a:ext>
      </dgm:extLst>
    </dgm:pt>
    <dgm:pt modelId="{42FB38EA-6616-4CA8-B581-54CFF4E5130C}" type="pres">
      <dgm:prSet presAssocID="{EC40CA8C-9A81-44E1-87E6-78A0988205B4}" presName="spaceRect" presStyleCnt="0"/>
      <dgm:spPr/>
    </dgm:pt>
    <dgm:pt modelId="{6B17B327-790B-47EF-A758-BF282F90B73E}" type="pres">
      <dgm:prSet presAssocID="{EC40CA8C-9A81-44E1-87E6-78A0988205B4}" presName="parTx" presStyleLbl="revTx" presStyleIdx="2" presStyleCnt="4">
        <dgm:presLayoutVars>
          <dgm:chMax val="0"/>
          <dgm:chPref val="0"/>
        </dgm:presLayoutVars>
      </dgm:prSet>
      <dgm:spPr/>
    </dgm:pt>
    <dgm:pt modelId="{9CAFDAA9-365A-45F8-9335-16904FC39A54}" type="pres">
      <dgm:prSet presAssocID="{EC40CA8C-9A81-44E1-87E6-78A0988205B4}" presName="desTx" presStyleLbl="revTx" presStyleIdx="3" presStyleCnt="4">
        <dgm:presLayoutVars/>
      </dgm:prSet>
      <dgm:spPr/>
    </dgm:pt>
  </dgm:ptLst>
  <dgm:cxnLst>
    <dgm:cxn modelId="{FD8FDA07-0DB1-42F4-ABA2-61634DA6853E}" srcId="{65040B7E-146B-4295-A7E5-05A350581E4A}" destId="{EC40CA8C-9A81-44E1-87E6-78A0988205B4}" srcOrd="2" destOrd="0" parTransId="{7FDDB26B-A5DF-4158-AB35-35B2DC21A6D9}" sibTransId="{E9470651-54A8-49A5-97EE-E76B304C0A85}"/>
    <dgm:cxn modelId="{F6C20317-F958-465F-8FED-E32418056E52}" type="presOf" srcId="{EC40CA8C-9A81-44E1-87E6-78A0988205B4}" destId="{6B17B327-790B-47EF-A758-BF282F90B73E}" srcOrd="0" destOrd="0" presId="urn:microsoft.com/office/officeart/2018/2/layout/IconVerticalSolidList"/>
    <dgm:cxn modelId="{780E7622-CC57-4EED-9F01-F3B24D4BA2DC}" srcId="{EC40CA8C-9A81-44E1-87E6-78A0988205B4}" destId="{702A12A9-4B00-42AD-8CA7-B983AFF2C29A}" srcOrd="0" destOrd="0" parTransId="{07B9FD0A-CB24-4F69-B5BD-EC31A8C9D6A0}" sibTransId="{2D8B1C53-43B3-487C-87A5-1975E2977619}"/>
    <dgm:cxn modelId="{F6ACF22F-3247-4656-9569-77005C33F940}" type="presOf" srcId="{1C316C29-E11E-4AEE-950A-D0EF2EFE520F}" destId="{07A391B6-BCAA-40C5-BFA6-ABBF8DF2AE18}" srcOrd="0" destOrd="0" presId="urn:microsoft.com/office/officeart/2018/2/layout/IconVerticalSolidList"/>
    <dgm:cxn modelId="{1842B071-B390-42A9-BD38-EE7BE94BBE06}" type="presOf" srcId="{702A12A9-4B00-42AD-8CA7-B983AFF2C29A}" destId="{9CAFDAA9-365A-45F8-9335-16904FC39A54}" srcOrd="0" destOrd="0" presId="urn:microsoft.com/office/officeart/2018/2/layout/IconVerticalSolidList"/>
    <dgm:cxn modelId="{2D45DF76-8127-4122-BF87-2986EC949957}" type="presOf" srcId="{89262CB8-7CD5-437B-B0B5-E3EE8A84B25B}" destId="{6C8BB50C-E646-4CE0-ADFD-89DD6379FF60}" srcOrd="0" destOrd="0" presId="urn:microsoft.com/office/officeart/2018/2/layout/IconVerticalSolidList"/>
    <dgm:cxn modelId="{2F544C86-9EA0-4179-A217-FC237DAD193E}" srcId="{65040B7E-146B-4295-A7E5-05A350581E4A}" destId="{89262CB8-7CD5-437B-B0B5-E3EE8A84B25B}" srcOrd="1" destOrd="0" parTransId="{8948A2CE-96CD-495F-A118-A1EC7362ED06}" sibTransId="{E63584E9-5362-4B6B-8D65-CEF3AE93A692}"/>
    <dgm:cxn modelId="{00CF4893-D381-42AC-A1D5-EAF8E8D98BFD}" srcId="{EC40CA8C-9A81-44E1-87E6-78A0988205B4}" destId="{AA25480F-35A2-48CF-BF2F-14061A8B0D48}" srcOrd="1" destOrd="0" parTransId="{8B8BAE6B-38F7-4686-B4B8-D70D6AD4BDBA}" sibTransId="{C2D0DD18-B9E1-4902-9635-F504AF7F139D}"/>
    <dgm:cxn modelId="{44B2FC93-5BBF-41AC-88E2-9160F97F668E}" srcId="{65040B7E-146B-4295-A7E5-05A350581E4A}" destId="{1C316C29-E11E-4AEE-950A-D0EF2EFE520F}" srcOrd="0" destOrd="0" parTransId="{BA98BAEF-4DAA-481B-9FF7-C2A1E34A3454}" sibTransId="{B1F9765E-BED7-499F-BB49-23799A8D455C}"/>
    <dgm:cxn modelId="{CE364C97-12DB-43FF-88B2-8AA2DC113D92}" type="presOf" srcId="{AA25480F-35A2-48CF-BF2F-14061A8B0D48}" destId="{9CAFDAA9-365A-45F8-9335-16904FC39A54}" srcOrd="0" destOrd="1" presId="urn:microsoft.com/office/officeart/2018/2/layout/IconVerticalSolidList"/>
    <dgm:cxn modelId="{2CA244FC-7CF2-4391-92FF-3DE5094E4EE4}" type="presOf" srcId="{65040B7E-146B-4295-A7E5-05A350581E4A}" destId="{1DFE397F-D487-49A0-819E-7F61660D38A8}" srcOrd="0" destOrd="0" presId="urn:microsoft.com/office/officeart/2018/2/layout/IconVerticalSolidList"/>
    <dgm:cxn modelId="{FE9A5D58-F079-4B0E-930F-10C9CD80FC33}" type="presParOf" srcId="{1DFE397F-D487-49A0-819E-7F61660D38A8}" destId="{CFACC996-D09E-4CB4-8E73-42362E525DD7}" srcOrd="0" destOrd="0" presId="urn:microsoft.com/office/officeart/2018/2/layout/IconVerticalSolidList"/>
    <dgm:cxn modelId="{0BA4DEF0-BD7E-4E05-9885-DC4FA74DDCF9}" type="presParOf" srcId="{CFACC996-D09E-4CB4-8E73-42362E525DD7}" destId="{A0ED8CDC-54B4-45D7-8D35-4003F978C8B6}" srcOrd="0" destOrd="0" presId="urn:microsoft.com/office/officeart/2018/2/layout/IconVerticalSolidList"/>
    <dgm:cxn modelId="{56D11715-52E7-4023-8346-390B73CE85E8}" type="presParOf" srcId="{CFACC996-D09E-4CB4-8E73-42362E525DD7}" destId="{A57A89F3-190D-4533-A7AF-099D6F4AEDE1}" srcOrd="1" destOrd="0" presId="urn:microsoft.com/office/officeart/2018/2/layout/IconVerticalSolidList"/>
    <dgm:cxn modelId="{15550A41-ADAF-4C0D-B7A5-0CD3E0E040BC}" type="presParOf" srcId="{CFACC996-D09E-4CB4-8E73-42362E525DD7}" destId="{C1B063A3-5987-4841-A567-235CB301343C}" srcOrd="2" destOrd="0" presId="urn:microsoft.com/office/officeart/2018/2/layout/IconVerticalSolidList"/>
    <dgm:cxn modelId="{A4D80565-86A9-462A-A336-EA7E657E8D89}" type="presParOf" srcId="{CFACC996-D09E-4CB4-8E73-42362E525DD7}" destId="{07A391B6-BCAA-40C5-BFA6-ABBF8DF2AE18}" srcOrd="3" destOrd="0" presId="urn:microsoft.com/office/officeart/2018/2/layout/IconVerticalSolidList"/>
    <dgm:cxn modelId="{03E160F5-BC73-4865-9B73-A5FAED46B5E1}" type="presParOf" srcId="{1DFE397F-D487-49A0-819E-7F61660D38A8}" destId="{AC7C8DCB-493C-4B98-BBA7-A0476C2F57B3}" srcOrd="1" destOrd="0" presId="urn:microsoft.com/office/officeart/2018/2/layout/IconVerticalSolidList"/>
    <dgm:cxn modelId="{BD11B969-280B-49AD-9381-A088EE5F6E0E}" type="presParOf" srcId="{1DFE397F-D487-49A0-819E-7F61660D38A8}" destId="{C1FAF922-3554-4136-A4F8-221C86D1292A}" srcOrd="2" destOrd="0" presId="urn:microsoft.com/office/officeart/2018/2/layout/IconVerticalSolidList"/>
    <dgm:cxn modelId="{8C1DE4ED-A7C1-4D10-AF4D-67E7806E8D01}" type="presParOf" srcId="{C1FAF922-3554-4136-A4F8-221C86D1292A}" destId="{A27D3EDE-05FF-49E2-B183-12B35BE05ABF}" srcOrd="0" destOrd="0" presId="urn:microsoft.com/office/officeart/2018/2/layout/IconVerticalSolidList"/>
    <dgm:cxn modelId="{732A8EDD-F546-4B8B-84AA-B0A1EF0D3EDF}" type="presParOf" srcId="{C1FAF922-3554-4136-A4F8-221C86D1292A}" destId="{E00D7B01-F270-4DD2-BAA8-2758E0D99145}" srcOrd="1" destOrd="0" presId="urn:microsoft.com/office/officeart/2018/2/layout/IconVerticalSolidList"/>
    <dgm:cxn modelId="{708B5547-7343-42A3-B4F4-F5E2E02F4A53}" type="presParOf" srcId="{C1FAF922-3554-4136-A4F8-221C86D1292A}" destId="{9AB08EED-A9B9-44F0-996F-5C0D75A04677}" srcOrd="2" destOrd="0" presId="urn:microsoft.com/office/officeart/2018/2/layout/IconVerticalSolidList"/>
    <dgm:cxn modelId="{0370B932-52CE-4FEB-83AE-F8B28F850C02}" type="presParOf" srcId="{C1FAF922-3554-4136-A4F8-221C86D1292A}" destId="{6C8BB50C-E646-4CE0-ADFD-89DD6379FF60}" srcOrd="3" destOrd="0" presId="urn:microsoft.com/office/officeart/2018/2/layout/IconVerticalSolidList"/>
    <dgm:cxn modelId="{F7168B8C-276C-4A50-BE44-965014F67588}" type="presParOf" srcId="{1DFE397F-D487-49A0-819E-7F61660D38A8}" destId="{5F54391A-BCCB-4A7F-9CF3-D267C3A113EB}" srcOrd="3" destOrd="0" presId="urn:microsoft.com/office/officeart/2018/2/layout/IconVerticalSolidList"/>
    <dgm:cxn modelId="{D2EF0C91-03ED-4985-A8E7-997C1A78E6EB}" type="presParOf" srcId="{1DFE397F-D487-49A0-819E-7F61660D38A8}" destId="{FC503F88-4099-4E7E-8086-4E34298BDCB8}" srcOrd="4" destOrd="0" presId="urn:microsoft.com/office/officeart/2018/2/layout/IconVerticalSolidList"/>
    <dgm:cxn modelId="{0441E1A7-4A9E-455A-8E9C-7343A22FA68A}" type="presParOf" srcId="{FC503F88-4099-4E7E-8086-4E34298BDCB8}" destId="{287F4FC3-2822-48DE-8257-83B0D879A2CC}" srcOrd="0" destOrd="0" presId="urn:microsoft.com/office/officeart/2018/2/layout/IconVerticalSolidList"/>
    <dgm:cxn modelId="{E65D1A27-ED67-4EE0-BF65-24C1B75BC46F}" type="presParOf" srcId="{FC503F88-4099-4E7E-8086-4E34298BDCB8}" destId="{231D74AD-DA6A-4DE4-BB08-F3CB6B70263E}" srcOrd="1" destOrd="0" presId="urn:microsoft.com/office/officeart/2018/2/layout/IconVerticalSolidList"/>
    <dgm:cxn modelId="{B4782A96-3450-40B2-A504-00979051C636}" type="presParOf" srcId="{FC503F88-4099-4E7E-8086-4E34298BDCB8}" destId="{42FB38EA-6616-4CA8-B581-54CFF4E5130C}" srcOrd="2" destOrd="0" presId="urn:microsoft.com/office/officeart/2018/2/layout/IconVerticalSolidList"/>
    <dgm:cxn modelId="{75DDC074-6DF1-4E9F-B26D-394B28F299B0}" type="presParOf" srcId="{FC503F88-4099-4E7E-8086-4E34298BDCB8}" destId="{6B17B327-790B-47EF-A758-BF282F90B73E}" srcOrd="3" destOrd="0" presId="urn:microsoft.com/office/officeart/2018/2/layout/IconVerticalSolidList"/>
    <dgm:cxn modelId="{17F4F9FD-868E-4C47-8669-306DB042134A}" type="presParOf" srcId="{FC503F88-4099-4E7E-8086-4E34298BDCB8}" destId="{9CAFDAA9-365A-45F8-9335-16904FC39A54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3B8546-BBCC-4DE8-AB38-A5D3BD06235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D7DA76-E162-442E-AA27-35A0484C5C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INDIVIDUAL CHECK-INS </a:t>
          </a:r>
          <a:r>
            <a:rPr lang="en-US" dirty="0">
              <a:latin typeface="Amasis MT Pro Medium"/>
            </a:rPr>
            <a:t>/ </a:t>
          </a:r>
          <a:r>
            <a:rPr lang="en-US" dirty="0"/>
            <a:t>COUNSELING SESSIONS</a:t>
          </a:r>
          <a:endParaRPr lang="en-US" dirty="0">
            <a:latin typeface="Amasis MT Pro Medium"/>
          </a:endParaRPr>
        </a:p>
      </dgm:t>
    </dgm:pt>
    <dgm:pt modelId="{FAA384AF-BCF3-4F21-A69C-FB7889D3210D}" type="parTrans" cxnId="{A243C307-41C2-4C1D-A104-A9C77BABB0E5}">
      <dgm:prSet/>
      <dgm:spPr/>
      <dgm:t>
        <a:bodyPr/>
        <a:lstStyle/>
        <a:p>
          <a:endParaRPr lang="en-US"/>
        </a:p>
      </dgm:t>
    </dgm:pt>
    <dgm:pt modelId="{43ECF3D2-9A96-4787-9693-8FD0174B98E3}" type="sibTrans" cxnId="{A243C307-41C2-4C1D-A104-A9C77BABB0E5}">
      <dgm:prSet/>
      <dgm:spPr/>
      <dgm:t>
        <a:bodyPr/>
        <a:lstStyle/>
        <a:p>
          <a:endParaRPr lang="en-US"/>
        </a:p>
      </dgm:t>
    </dgm:pt>
    <dgm:pt modelId="{7BB40394-1825-4A72-AF80-5DAF4FF605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GROUP SESSIONS</a:t>
          </a:r>
        </a:p>
      </dgm:t>
    </dgm:pt>
    <dgm:pt modelId="{32F4765A-3EBC-4557-A68D-A567349DAC3D}" type="parTrans" cxnId="{C8F1C27E-A6D5-4F55-A69A-D3CC04CFFFA9}">
      <dgm:prSet/>
      <dgm:spPr/>
      <dgm:t>
        <a:bodyPr/>
        <a:lstStyle/>
        <a:p>
          <a:endParaRPr lang="en-US"/>
        </a:p>
      </dgm:t>
    </dgm:pt>
    <dgm:pt modelId="{B5917073-B881-47BD-8A82-0B4A3B8DFC32}" type="sibTrans" cxnId="{C8F1C27E-A6D5-4F55-A69A-D3CC04CFFFA9}">
      <dgm:prSet/>
      <dgm:spPr/>
      <dgm:t>
        <a:bodyPr/>
        <a:lstStyle/>
        <a:p>
          <a:endParaRPr lang="en-US"/>
        </a:p>
      </dgm:t>
    </dgm:pt>
    <dgm:pt modelId="{CEC9EBDD-B1BD-411C-8E4C-258A245F50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CLASSROOM LESSONS</a:t>
          </a:r>
        </a:p>
      </dgm:t>
    </dgm:pt>
    <dgm:pt modelId="{61554E0E-451A-41D4-85D0-CE339FAC92C1}" type="parTrans" cxnId="{13D880C5-F598-4549-8B05-F9C65573EB7D}">
      <dgm:prSet/>
      <dgm:spPr/>
      <dgm:t>
        <a:bodyPr/>
        <a:lstStyle/>
        <a:p>
          <a:endParaRPr lang="en-US"/>
        </a:p>
      </dgm:t>
    </dgm:pt>
    <dgm:pt modelId="{B4530C97-50EF-432B-8EF1-78FB531F9F60}" type="sibTrans" cxnId="{13D880C5-F598-4549-8B05-F9C65573EB7D}">
      <dgm:prSet/>
      <dgm:spPr/>
      <dgm:t>
        <a:bodyPr/>
        <a:lstStyle/>
        <a:p>
          <a:endParaRPr lang="en-US"/>
        </a:p>
      </dgm:t>
    </dgm:pt>
    <dgm:pt modelId="{6041B67C-F261-4426-9818-1003305E672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REFERRALS TO COMMUNITY RESOURCES</a:t>
          </a:r>
        </a:p>
      </dgm:t>
    </dgm:pt>
    <dgm:pt modelId="{98789BF0-D08C-4808-828B-50F1C1DF34EC}" type="parTrans" cxnId="{EABD414D-A810-42EB-A0F3-35F2FB08117E}">
      <dgm:prSet/>
      <dgm:spPr/>
      <dgm:t>
        <a:bodyPr/>
        <a:lstStyle/>
        <a:p>
          <a:endParaRPr lang="en-US"/>
        </a:p>
      </dgm:t>
    </dgm:pt>
    <dgm:pt modelId="{1E4E4307-F91F-4658-8B8C-2432C47E109B}" type="sibTrans" cxnId="{EABD414D-A810-42EB-A0F3-35F2FB08117E}">
      <dgm:prSet/>
      <dgm:spPr/>
      <dgm:t>
        <a:bodyPr/>
        <a:lstStyle/>
        <a:p>
          <a:endParaRPr lang="en-US"/>
        </a:p>
      </dgm:t>
    </dgm:pt>
    <dgm:pt modelId="{07DE0B43-014F-4C87-97FA-FB75E9E1B119}" type="pres">
      <dgm:prSet presAssocID="{7C3B8546-BBCC-4DE8-AB38-A5D3BD06235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14D245D-15F6-4DBB-A2AC-563E4F52E250}" type="pres">
      <dgm:prSet presAssocID="{34D7DA76-E162-442E-AA27-35A0484C5CB7}" presName="hierRoot1" presStyleCnt="0"/>
      <dgm:spPr/>
    </dgm:pt>
    <dgm:pt modelId="{8AA08B7B-2051-4B12-A509-51232A870087}" type="pres">
      <dgm:prSet presAssocID="{34D7DA76-E162-442E-AA27-35A0484C5CB7}" presName="composite" presStyleCnt="0"/>
      <dgm:spPr/>
    </dgm:pt>
    <dgm:pt modelId="{D2C37EB8-5F0F-46C4-9B0B-28DA2146222F}" type="pres">
      <dgm:prSet presAssocID="{34D7DA76-E162-442E-AA27-35A0484C5CB7}" presName="background" presStyleLbl="node0" presStyleIdx="0" presStyleCnt="4"/>
      <dgm:spPr/>
    </dgm:pt>
    <dgm:pt modelId="{A8CE703D-D9E6-4FE9-8847-7EF1913211CF}" type="pres">
      <dgm:prSet presAssocID="{34D7DA76-E162-442E-AA27-35A0484C5CB7}" presName="text" presStyleLbl="fgAcc0" presStyleIdx="0" presStyleCnt="4">
        <dgm:presLayoutVars>
          <dgm:chPref val="3"/>
        </dgm:presLayoutVars>
      </dgm:prSet>
      <dgm:spPr/>
    </dgm:pt>
    <dgm:pt modelId="{9952A0AC-B355-4341-AA2A-F9345583DC5B}" type="pres">
      <dgm:prSet presAssocID="{34D7DA76-E162-442E-AA27-35A0484C5CB7}" presName="hierChild2" presStyleCnt="0"/>
      <dgm:spPr/>
    </dgm:pt>
    <dgm:pt modelId="{B48786BB-0639-4DFF-AC55-10351450BBD9}" type="pres">
      <dgm:prSet presAssocID="{7BB40394-1825-4A72-AF80-5DAF4FF6058C}" presName="hierRoot1" presStyleCnt="0"/>
      <dgm:spPr/>
    </dgm:pt>
    <dgm:pt modelId="{AA1AB763-02C4-4D9D-B253-63C2B2E244D8}" type="pres">
      <dgm:prSet presAssocID="{7BB40394-1825-4A72-AF80-5DAF4FF6058C}" presName="composite" presStyleCnt="0"/>
      <dgm:spPr/>
    </dgm:pt>
    <dgm:pt modelId="{A3BF04A4-0A4B-472E-B622-7382DFFBDE26}" type="pres">
      <dgm:prSet presAssocID="{7BB40394-1825-4A72-AF80-5DAF4FF6058C}" presName="background" presStyleLbl="node0" presStyleIdx="1" presStyleCnt="4"/>
      <dgm:spPr/>
    </dgm:pt>
    <dgm:pt modelId="{88DEC727-A0DA-4057-943D-79D2AF188397}" type="pres">
      <dgm:prSet presAssocID="{7BB40394-1825-4A72-AF80-5DAF4FF6058C}" presName="text" presStyleLbl="fgAcc0" presStyleIdx="1" presStyleCnt="4">
        <dgm:presLayoutVars>
          <dgm:chPref val="3"/>
        </dgm:presLayoutVars>
      </dgm:prSet>
      <dgm:spPr/>
    </dgm:pt>
    <dgm:pt modelId="{B5864CD0-4C84-41E3-9206-2C7CE1B51A4D}" type="pres">
      <dgm:prSet presAssocID="{7BB40394-1825-4A72-AF80-5DAF4FF6058C}" presName="hierChild2" presStyleCnt="0"/>
      <dgm:spPr/>
    </dgm:pt>
    <dgm:pt modelId="{05CAD7B9-80CA-4CF9-B648-E78274B7DD83}" type="pres">
      <dgm:prSet presAssocID="{CEC9EBDD-B1BD-411C-8E4C-258A245F50D3}" presName="hierRoot1" presStyleCnt="0"/>
      <dgm:spPr/>
    </dgm:pt>
    <dgm:pt modelId="{E8C924DA-D818-4225-B1F9-BC97A8D3C476}" type="pres">
      <dgm:prSet presAssocID="{CEC9EBDD-B1BD-411C-8E4C-258A245F50D3}" presName="composite" presStyleCnt="0"/>
      <dgm:spPr/>
    </dgm:pt>
    <dgm:pt modelId="{EBFEA58B-A715-4FD7-93B0-CD7FF7EDDB62}" type="pres">
      <dgm:prSet presAssocID="{CEC9EBDD-B1BD-411C-8E4C-258A245F50D3}" presName="background" presStyleLbl="node0" presStyleIdx="2" presStyleCnt="4"/>
      <dgm:spPr/>
    </dgm:pt>
    <dgm:pt modelId="{632FDDB2-E69C-4141-9FCA-F4A882FF63EB}" type="pres">
      <dgm:prSet presAssocID="{CEC9EBDD-B1BD-411C-8E4C-258A245F50D3}" presName="text" presStyleLbl="fgAcc0" presStyleIdx="2" presStyleCnt="4">
        <dgm:presLayoutVars>
          <dgm:chPref val="3"/>
        </dgm:presLayoutVars>
      </dgm:prSet>
      <dgm:spPr/>
    </dgm:pt>
    <dgm:pt modelId="{CCE3B0C5-E388-46A1-9D23-6F433A835B80}" type="pres">
      <dgm:prSet presAssocID="{CEC9EBDD-B1BD-411C-8E4C-258A245F50D3}" presName="hierChild2" presStyleCnt="0"/>
      <dgm:spPr/>
    </dgm:pt>
    <dgm:pt modelId="{4D83597C-4C82-4E2C-9EDB-BE8F23DEAF58}" type="pres">
      <dgm:prSet presAssocID="{6041B67C-F261-4426-9818-1003305E6727}" presName="hierRoot1" presStyleCnt="0"/>
      <dgm:spPr/>
    </dgm:pt>
    <dgm:pt modelId="{B3489357-B4FF-476F-9C36-60B6331D04F6}" type="pres">
      <dgm:prSet presAssocID="{6041B67C-F261-4426-9818-1003305E6727}" presName="composite" presStyleCnt="0"/>
      <dgm:spPr/>
    </dgm:pt>
    <dgm:pt modelId="{8A7E3853-A047-4A72-A3DE-467844846239}" type="pres">
      <dgm:prSet presAssocID="{6041B67C-F261-4426-9818-1003305E6727}" presName="background" presStyleLbl="node0" presStyleIdx="3" presStyleCnt="4"/>
      <dgm:spPr/>
    </dgm:pt>
    <dgm:pt modelId="{FE173A8E-8E69-4784-9C7C-E9D5EDE5191E}" type="pres">
      <dgm:prSet presAssocID="{6041B67C-F261-4426-9818-1003305E6727}" presName="text" presStyleLbl="fgAcc0" presStyleIdx="3" presStyleCnt="4">
        <dgm:presLayoutVars>
          <dgm:chPref val="3"/>
        </dgm:presLayoutVars>
      </dgm:prSet>
      <dgm:spPr/>
    </dgm:pt>
    <dgm:pt modelId="{E80097D4-62C9-460D-8F46-A7D844D34339}" type="pres">
      <dgm:prSet presAssocID="{6041B67C-F261-4426-9818-1003305E6727}" presName="hierChild2" presStyleCnt="0"/>
      <dgm:spPr/>
    </dgm:pt>
  </dgm:ptLst>
  <dgm:cxnLst>
    <dgm:cxn modelId="{A243C307-41C2-4C1D-A104-A9C77BABB0E5}" srcId="{7C3B8546-BBCC-4DE8-AB38-A5D3BD062352}" destId="{34D7DA76-E162-442E-AA27-35A0484C5CB7}" srcOrd="0" destOrd="0" parTransId="{FAA384AF-BCF3-4F21-A69C-FB7889D3210D}" sibTransId="{43ECF3D2-9A96-4787-9693-8FD0174B98E3}"/>
    <dgm:cxn modelId="{86638B3C-C23F-400C-B2C5-4F744CF10C70}" type="presOf" srcId="{6041B67C-F261-4426-9818-1003305E6727}" destId="{FE173A8E-8E69-4784-9C7C-E9D5EDE5191E}" srcOrd="0" destOrd="0" presId="urn:microsoft.com/office/officeart/2005/8/layout/hierarchy1"/>
    <dgm:cxn modelId="{EABD414D-A810-42EB-A0F3-35F2FB08117E}" srcId="{7C3B8546-BBCC-4DE8-AB38-A5D3BD062352}" destId="{6041B67C-F261-4426-9818-1003305E6727}" srcOrd="3" destOrd="0" parTransId="{98789BF0-D08C-4808-828B-50F1C1DF34EC}" sibTransId="{1E4E4307-F91F-4658-8B8C-2432C47E109B}"/>
    <dgm:cxn modelId="{C8F1C27E-A6D5-4F55-A69A-D3CC04CFFFA9}" srcId="{7C3B8546-BBCC-4DE8-AB38-A5D3BD062352}" destId="{7BB40394-1825-4A72-AF80-5DAF4FF6058C}" srcOrd="1" destOrd="0" parTransId="{32F4765A-3EBC-4557-A68D-A567349DAC3D}" sibTransId="{B5917073-B881-47BD-8A82-0B4A3B8DFC32}"/>
    <dgm:cxn modelId="{A4CC3880-925F-40CB-A529-2F5BFB8FBD72}" type="presOf" srcId="{34D7DA76-E162-442E-AA27-35A0484C5CB7}" destId="{A8CE703D-D9E6-4FE9-8847-7EF1913211CF}" srcOrd="0" destOrd="0" presId="urn:microsoft.com/office/officeart/2005/8/layout/hierarchy1"/>
    <dgm:cxn modelId="{A8340792-B911-4667-9FDF-A17E724EB510}" type="presOf" srcId="{CEC9EBDD-B1BD-411C-8E4C-258A245F50D3}" destId="{632FDDB2-E69C-4141-9FCA-F4A882FF63EB}" srcOrd="0" destOrd="0" presId="urn:microsoft.com/office/officeart/2005/8/layout/hierarchy1"/>
    <dgm:cxn modelId="{21D85DC0-819D-42B5-BC9A-859B4927E3C1}" type="presOf" srcId="{7C3B8546-BBCC-4DE8-AB38-A5D3BD062352}" destId="{07DE0B43-014F-4C87-97FA-FB75E9E1B119}" srcOrd="0" destOrd="0" presId="urn:microsoft.com/office/officeart/2005/8/layout/hierarchy1"/>
    <dgm:cxn modelId="{13D880C5-F598-4549-8B05-F9C65573EB7D}" srcId="{7C3B8546-BBCC-4DE8-AB38-A5D3BD062352}" destId="{CEC9EBDD-B1BD-411C-8E4C-258A245F50D3}" srcOrd="2" destOrd="0" parTransId="{61554E0E-451A-41D4-85D0-CE339FAC92C1}" sibTransId="{B4530C97-50EF-432B-8EF1-78FB531F9F60}"/>
    <dgm:cxn modelId="{E1B276DC-B745-4386-ADDC-278C2A33487E}" type="presOf" srcId="{7BB40394-1825-4A72-AF80-5DAF4FF6058C}" destId="{88DEC727-A0DA-4057-943D-79D2AF188397}" srcOrd="0" destOrd="0" presId="urn:microsoft.com/office/officeart/2005/8/layout/hierarchy1"/>
    <dgm:cxn modelId="{BC5A08D7-7090-4863-A8E6-F8B03112F773}" type="presParOf" srcId="{07DE0B43-014F-4C87-97FA-FB75E9E1B119}" destId="{A14D245D-15F6-4DBB-A2AC-563E4F52E250}" srcOrd="0" destOrd="0" presId="urn:microsoft.com/office/officeart/2005/8/layout/hierarchy1"/>
    <dgm:cxn modelId="{E8BA0A2A-106F-4A5F-B11C-E7DC01D9C271}" type="presParOf" srcId="{A14D245D-15F6-4DBB-A2AC-563E4F52E250}" destId="{8AA08B7B-2051-4B12-A509-51232A870087}" srcOrd="0" destOrd="0" presId="urn:microsoft.com/office/officeart/2005/8/layout/hierarchy1"/>
    <dgm:cxn modelId="{0C48C6D9-CA97-4C1D-B3DE-5D9C3596D09F}" type="presParOf" srcId="{8AA08B7B-2051-4B12-A509-51232A870087}" destId="{D2C37EB8-5F0F-46C4-9B0B-28DA2146222F}" srcOrd="0" destOrd="0" presId="urn:microsoft.com/office/officeart/2005/8/layout/hierarchy1"/>
    <dgm:cxn modelId="{6307B32E-F2B6-4AD5-B012-217C4F52556D}" type="presParOf" srcId="{8AA08B7B-2051-4B12-A509-51232A870087}" destId="{A8CE703D-D9E6-4FE9-8847-7EF1913211CF}" srcOrd="1" destOrd="0" presId="urn:microsoft.com/office/officeart/2005/8/layout/hierarchy1"/>
    <dgm:cxn modelId="{268AE286-755D-4A46-93A8-CEBFFF64A32E}" type="presParOf" srcId="{A14D245D-15F6-4DBB-A2AC-563E4F52E250}" destId="{9952A0AC-B355-4341-AA2A-F9345583DC5B}" srcOrd="1" destOrd="0" presId="urn:microsoft.com/office/officeart/2005/8/layout/hierarchy1"/>
    <dgm:cxn modelId="{6DA490DB-EF13-4F16-B004-CE433104B13B}" type="presParOf" srcId="{07DE0B43-014F-4C87-97FA-FB75E9E1B119}" destId="{B48786BB-0639-4DFF-AC55-10351450BBD9}" srcOrd="1" destOrd="0" presId="urn:microsoft.com/office/officeart/2005/8/layout/hierarchy1"/>
    <dgm:cxn modelId="{125CBEA4-D297-4F61-98EC-ABFAD2D83DA7}" type="presParOf" srcId="{B48786BB-0639-4DFF-AC55-10351450BBD9}" destId="{AA1AB763-02C4-4D9D-B253-63C2B2E244D8}" srcOrd="0" destOrd="0" presId="urn:microsoft.com/office/officeart/2005/8/layout/hierarchy1"/>
    <dgm:cxn modelId="{4577F90B-539A-433F-AE31-D144B382AD9B}" type="presParOf" srcId="{AA1AB763-02C4-4D9D-B253-63C2B2E244D8}" destId="{A3BF04A4-0A4B-472E-B622-7382DFFBDE26}" srcOrd="0" destOrd="0" presId="urn:microsoft.com/office/officeart/2005/8/layout/hierarchy1"/>
    <dgm:cxn modelId="{0B229D87-9956-4C49-9A38-8FB34DCE4174}" type="presParOf" srcId="{AA1AB763-02C4-4D9D-B253-63C2B2E244D8}" destId="{88DEC727-A0DA-4057-943D-79D2AF188397}" srcOrd="1" destOrd="0" presId="urn:microsoft.com/office/officeart/2005/8/layout/hierarchy1"/>
    <dgm:cxn modelId="{57E90A8B-A32C-4337-9E8D-6A236DDD5525}" type="presParOf" srcId="{B48786BB-0639-4DFF-AC55-10351450BBD9}" destId="{B5864CD0-4C84-41E3-9206-2C7CE1B51A4D}" srcOrd="1" destOrd="0" presId="urn:microsoft.com/office/officeart/2005/8/layout/hierarchy1"/>
    <dgm:cxn modelId="{A83071EC-7FC2-4ABF-B8E1-85CDDDD29742}" type="presParOf" srcId="{07DE0B43-014F-4C87-97FA-FB75E9E1B119}" destId="{05CAD7B9-80CA-4CF9-B648-E78274B7DD83}" srcOrd="2" destOrd="0" presId="urn:microsoft.com/office/officeart/2005/8/layout/hierarchy1"/>
    <dgm:cxn modelId="{D31BEB23-99F2-4C7C-B5E1-BF921DC35DEF}" type="presParOf" srcId="{05CAD7B9-80CA-4CF9-B648-E78274B7DD83}" destId="{E8C924DA-D818-4225-B1F9-BC97A8D3C476}" srcOrd="0" destOrd="0" presId="urn:microsoft.com/office/officeart/2005/8/layout/hierarchy1"/>
    <dgm:cxn modelId="{B2E66584-8275-46F2-8E85-26802CB8D29D}" type="presParOf" srcId="{E8C924DA-D818-4225-B1F9-BC97A8D3C476}" destId="{EBFEA58B-A715-4FD7-93B0-CD7FF7EDDB62}" srcOrd="0" destOrd="0" presId="urn:microsoft.com/office/officeart/2005/8/layout/hierarchy1"/>
    <dgm:cxn modelId="{1C2B6254-183C-4D6D-A8AF-AF1A8C3E7DAE}" type="presParOf" srcId="{E8C924DA-D818-4225-B1F9-BC97A8D3C476}" destId="{632FDDB2-E69C-4141-9FCA-F4A882FF63EB}" srcOrd="1" destOrd="0" presId="urn:microsoft.com/office/officeart/2005/8/layout/hierarchy1"/>
    <dgm:cxn modelId="{E4743850-325C-4027-B178-DCB8915C509C}" type="presParOf" srcId="{05CAD7B9-80CA-4CF9-B648-E78274B7DD83}" destId="{CCE3B0C5-E388-46A1-9D23-6F433A835B80}" srcOrd="1" destOrd="0" presId="urn:microsoft.com/office/officeart/2005/8/layout/hierarchy1"/>
    <dgm:cxn modelId="{A5E6813B-E694-4D4F-8566-0E2D2C148183}" type="presParOf" srcId="{07DE0B43-014F-4C87-97FA-FB75E9E1B119}" destId="{4D83597C-4C82-4E2C-9EDB-BE8F23DEAF58}" srcOrd="3" destOrd="0" presId="urn:microsoft.com/office/officeart/2005/8/layout/hierarchy1"/>
    <dgm:cxn modelId="{56A9E636-DB19-44A2-9287-1306F9DF074B}" type="presParOf" srcId="{4D83597C-4C82-4E2C-9EDB-BE8F23DEAF58}" destId="{B3489357-B4FF-476F-9C36-60B6331D04F6}" srcOrd="0" destOrd="0" presId="urn:microsoft.com/office/officeart/2005/8/layout/hierarchy1"/>
    <dgm:cxn modelId="{1E2533E2-4F12-4868-8B89-80BC86823105}" type="presParOf" srcId="{B3489357-B4FF-476F-9C36-60B6331D04F6}" destId="{8A7E3853-A047-4A72-A3DE-467844846239}" srcOrd="0" destOrd="0" presId="urn:microsoft.com/office/officeart/2005/8/layout/hierarchy1"/>
    <dgm:cxn modelId="{71108C20-0688-4AD4-90B3-FF5B75B165DC}" type="presParOf" srcId="{B3489357-B4FF-476F-9C36-60B6331D04F6}" destId="{FE173A8E-8E69-4784-9C7C-E9D5EDE5191E}" srcOrd="1" destOrd="0" presId="urn:microsoft.com/office/officeart/2005/8/layout/hierarchy1"/>
    <dgm:cxn modelId="{7AB39F0C-19DA-4719-B561-228BB6AA9438}" type="presParOf" srcId="{4D83597C-4C82-4E2C-9EDB-BE8F23DEAF58}" destId="{E80097D4-62C9-460D-8F46-A7D844D3433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D8CDC-54B4-45D7-8D35-4003F978C8B6}">
      <dsp:nvSpPr>
        <dsp:cNvPr id="0" name=""/>
        <dsp:cNvSpPr/>
      </dsp:nvSpPr>
      <dsp:spPr>
        <a:xfrm>
          <a:off x="0" y="580"/>
          <a:ext cx="6268357" cy="13577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A89F3-190D-4533-A7AF-099D6F4AEDE1}">
      <dsp:nvSpPr>
        <dsp:cNvPr id="0" name=""/>
        <dsp:cNvSpPr/>
      </dsp:nvSpPr>
      <dsp:spPr>
        <a:xfrm>
          <a:off x="410730" y="306082"/>
          <a:ext cx="746783" cy="7467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391B6-BCAA-40C5-BFA6-ABBF8DF2AE18}">
      <dsp:nvSpPr>
        <dsp:cNvPr id="0" name=""/>
        <dsp:cNvSpPr/>
      </dsp:nvSpPr>
      <dsp:spPr>
        <a:xfrm>
          <a:off x="1568244" y="580"/>
          <a:ext cx="4700112" cy="1357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THE DISTIRCT CHANGES POLICIES ALL THE TIME AND AT THE LAST MINUTE</a:t>
          </a:r>
        </a:p>
      </dsp:txBody>
      <dsp:txXfrm>
        <a:off x="1568244" y="580"/>
        <a:ext cx="4700112" cy="1357787"/>
      </dsp:txXfrm>
    </dsp:sp>
    <dsp:sp modelId="{A27D3EDE-05FF-49E2-B183-12B35BE05ABF}">
      <dsp:nvSpPr>
        <dsp:cNvPr id="0" name=""/>
        <dsp:cNvSpPr/>
      </dsp:nvSpPr>
      <dsp:spPr>
        <a:xfrm>
          <a:off x="0" y="1697815"/>
          <a:ext cx="6268357" cy="13577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0D7B01-F270-4DD2-BAA8-2758E0D99145}">
      <dsp:nvSpPr>
        <dsp:cNvPr id="0" name=""/>
        <dsp:cNvSpPr/>
      </dsp:nvSpPr>
      <dsp:spPr>
        <a:xfrm>
          <a:off x="410730" y="2003317"/>
          <a:ext cx="746783" cy="7467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8BB50C-E646-4CE0-ADFD-89DD6379FF60}">
      <dsp:nvSpPr>
        <dsp:cNvPr id="0" name=""/>
        <dsp:cNvSpPr/>
      </dsp:nvSpPr>
      <dsp:spPr>
        <a:xfrm>
          <a:off x="1568244" y="1697815"/>
          <a:ext cx="4700112" cy="1357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CREDIT RECOVERY MIGHT COST MONEY EVENTUALLY</a:t>
          </a:r>
        </a:p>
      </dsp:txBody>
      <dsp:txXfrm>
        <a:off x="1568244" y="1697815"/>
        <a:ext cx="4700112" cy="1357787"/>
      </dsp:txXfrm>
    </dsp:sp>
    <dsp:sp modelId="{287F4FC3-2822-48DE-8257-83B0D879A2CC}">
      <dsp:nvSpPr>
        <dsp:cNvPr id="0" name=""/>
        <dsp:cNvSpPr/>
      </dsp:nvSpPr>
      <dsp:spPr>
        <a:xfrm>
          <a:off x="0" y="3395049"/>
          <a:ext cx="6268357" cy="135778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1D74AD-DA6A-4DE4-BB08-F3CB6B70263E}">
      <dsp:nvSpPr>
        <dsp:cNvPr id="0" name=""/>
        <dsp:cNvSpPr/>
      </dsp:nvSpPr>
      <dsp:spPr>
        <a:xfrm>
          <a:off x="410730" y="3700552"/>
          <a:ext cx="746783" cy="7467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7B327-790B-47EF-A758-BF282F90B73E}">
      <dsp:nvSpPr>
        <dsp:cNvPr id="0" name=""/>
        <dsp:cNvSpPr/>
      </dsp:nvSpPr>
      <dsp:spPr>
        <a:xfrm>
          <a:off x="1568244" y="3395049"/>
          <a:ext cx="2820760" cy="1357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SUMMER SCHOOL IS </a:t>
          </a:r>
          <a:r>
            <a:rPr lang="en-US" sz="2500" u="sng" kern="1200"/>
            <a:t>LIMITED</a:t>
          </a:r>
          <a:endParaRPr lang="en-US" sz="2500" kern="1200"/>
        </a:p>
      </dsp:txBody>
      <dsp:txXfrm>
        <a:off x="1568244" y="3395049"/>
        <a:ext cx="2820760" cy="1357787"/>
      </dsp:txXfrm>
    </dsp:sp>
    <dsp:sp modelId="{9CAFDAA9-365A-45F8-9335-16904FC39A54}">
      <dsp:nvSpPr>
        <dsp:cNvPr id="0" name=""/>
        <dsp:cNvSpPr/>
      </dsp:nvSpPr>
      <dsp:spPr>
        <a:xfrm>
          <a:off x="4389005" y="3395049"/>
          <a:ext cx="1879351" cy="1357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99" tIns="143699" rIns="143699" bIns="143699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u="sng" kern="1200"/>
            <a:t>MUST</a:t>
          </a:r>
          <a:r>
            <a:rPr lang="en-US" sz="1400" kern="1200"/>
            <a:t> attend on-campus, in-person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u="sng" kern="1200"/>
            <a:t>NO</a:t>
          </a:r>
          <a:r>
            <a:rPr lang="en-US" sz="1400" kern="1200"/>
            <a:t> online only option</a:t>
          </a:r>
        </a:p>
      </dsp:txBody>
      <dsp:txXfrm>
        <a:off x="4389005" y="3395049"/>
        <a:ext cx="1879351" cy="13577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C37EB8-5F0F-46C4-9B0B-28DA2146222F}">
      <dsp:nvSpPr>
        <dsp:cNvPr id="0" name=""/>
        <dsp:cNvSpPr/>
      </dsp:nvSpPr>
      <dsp:spPr>
        <a:xfrm>
          <a:off x="3192" y="981179"/>
          <a:ext cx="2279347" cy="1447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E703D-D9E6-4FE9-8847-7EF1913211CF}">
      <dsp:nvSpPr>
        <dsp:cNvPr id="0" name=""/>
        <dsp:cNvSpPr/>
      </dsp:nvSpPr>
      <dsp:spPr>
        <a:xfrm>
          <a:off x="256453" y="1221777"/>
          <a:ext cx="2279347" cy="14473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INDIVIDUAL CHECK-INS </a:t>
          </a:r>
          <a:r>
            <a:rPr lang="en-US" sz="1900" kern="1200" dirty="0">
              <a:latin typeface="Amasis MT Pro Medium"/>
            </a:rPr>
            <a:t>/ </a:t>
          </a:r>
          <a:r>
            <a:rPr lang="en-US" sz="1900" kern="1200" dirty="0"/>
            <a:t>COUNSELING SESSIONS</a:t>
          </a:r>
          <a:endParaRPr lang="en-US" sz="1900" kern="1200" dirty="0">
            <a:latin typeface="Amasis MT Pro Medium"/>
          </a:endParaRPr>
        </a:p>
      </dsp:txBody>
      <dsp:txXfrm>
        <a:off x="298845" y="1264169"/>
        <a:ext cx="2194563" cy="1362601"/>
      </dsp:txXfrm>
    </dsp:sp>
    <dsp:sp modelId="{A3BF04A4-0A4B-472E-B622-7382DFFBDE26}">
      <dsp:nvSpPr>
        <dsp:cNvPr id="0" name=""/>
        <dsp:cNvSpPr/>
      </dsp:nvSpPr>
      <dsp:spPr>
        <a:xfrm>
          <a:off x="2789061" y="981179"/>
          <a:ext cx="2279347" cy="1447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DEC727-A0DA-4057-943D-79D2AF188397}">
      <dsp:nvSpPr>
        <dsp:cNvPr id="0" name=""/>
        <dsp:cNvSpPr/>
      </dsp:nvSpPr>
      <dsp:spPr>
        <a:xfrm>
          <a:off x="3042322" y="1221777"/>
          <a:ext cx="2279347" cy="14473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GROUP SESSIONS</a:t>
          </a:r>
        </a:p>
      </dsp:txBody>
      <dsp:txXfrm>
        <a:off x="3084714" y="1264169"/>
        <a:ext cx="2194563" cy="1362601"/>
      </dsp:txXfrm>
    </dsp:sp>
    <dsp:sp modelId="{EBFEA58B-A715-4FD7-93B0-CD7FF7EDDB62}">
      <dsp:nvSpPr>
        <dsp:cNvPr id="0" name=""/>
        <dsp:cNvSpPr/>
      </dsp:nvSpPr>
      <dsp:spPr>
        <a:xfrm>
          <a:off x="5574930" y="981179"/>
          <a:ext cx="2279347" cy="1447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2FDDB2-E69C-4141-9FCA-F4A882FF63EB}">
      <dsp:nvSpPr>
        <dsp:cNvPr id="0" name=""/>
        <dsp:cNvSpPr/>
      </dsp:nvSpPr>
      <dsp:spPr>
        <a:xfrm>
          <a:off x="5828191" y="1221777"/>
          <a:ext cx="2279347" cy="14473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CLASSROOM LESSONS</a:t>
          </a:r>
        </a:p>
      </dsp:txBody>
      <dsp:txXfrm>
        <a:off x="5870583" y="1264169"/>
        <a:ext cx="2194563" cy="1362601"/>
      </dsp:txXfrm>
    </dsp:sp>
    <dsp:sp modelId="{8A7E3853-A047-4A72-A3DE-467844846239}">
      <dsp:nvSpPr>
        <dsp:cNvPr id="0" name=""/>
        <dsp:cNvSpPr/>
      </dsp:nvSpPr>
      <dsp:spPr>
        <a:xfrm>
          <a:off x="8360799" y="981179"/>
          <a:ext cx="2279347" cy="14473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73A8E-8E69-4784-9C7C-E9D5EDE5191E}">
      <dsp:nvSpPr>
        <dsp:cNvPr id="0" name=""/>
        <dsp:cNvSpPr/>
      </dsp:nvSpPr>
      <dsp:spPr>
        <a:xfrm>
          <a:off x="8614060" y="1221777"/>
          <a:ext cx="2279347" cy="14473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REFERRALS TO COMMUNITY RESOURCES</a:t>
          </a:r>
        </a:p>
      </dsp:txBody>
      <dsp:txXfrm>
        <a:off x="8656452" y="1264169"/>
        <a:ext cx="2194563" cy="1362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3821-597E-4B4F-8572-5DA1CB18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0976"/>
            <a:ext cx="6509385" cy="3556730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38D70-8FF5-47D7-A0DD-087A227BC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572000"/>
            <a:ext cx="6481953" cy="148590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5B485-516D-48B7-AF1D-69AEEA35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14DDB-2831-4FF8-9DA7-0449659D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78F6-65BA-4964-80E2-DB6EA335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66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7F1B-6F93-4E6E-8C8C-D01A9DEB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D2968-FE85-492F-A77B-1771F4EAA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8641" y="2028826"/>
            <a:ext cx="11094348" cy="402907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92DA2-B1FB-45C6-B10C-141AC2BF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A6D78-CE47-4CA7-B3B6-AFAE5175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DC5C0-8780-4819-A8FC-32A0141D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3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B8F9A8-05F2-4F79-B689-1FA2F3196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72612" y="952499"/>
            <a:ext cx="2207417" cy="51054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615BC-61CD-4D59-8E85-B59072E2B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7924" y="952499"/>
            <a:ext cx="8914688" cy="51054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1C46-8CC0-4B79-AF2E-84C86C6A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76817-4D29-4888-B68C-A35F5A06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B21A-30A9-4173-9E3F-D985B86A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87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45AC-24E0-45A1-90C3-7BF96C3F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018E1-7CA3-4B5E-9683-554FDFC6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5D32D-7150-4DF2-B992-A2B4F560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03F0C-FCA3-464C-B6ED-864DB51E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1006-DAE1-4326-B1AE-FD527A65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7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B84-BE32-464A-A765-975C21B5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3" y="952500"/>
            <a:ext cx="6678695" cy="3962398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45C2-97CF-4887-904A-8ADC8052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860" y="952501"/>
            <a:ext cx="3500440" cy="3962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24559-DA32-4398-A8EE-EED2469D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67BE1-F1AC-4732-B52E-1C7D63DE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13C03-DDF0-48C6-B1BF-D28875F8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0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411-42B3-4A17-BE7E-861BE7E7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0603-F4C0-40AC-A53E-40449D53D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C5634-2887-4182-A9BE-B382357D4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928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B6E74-28E1-4684-B515-4265ED7B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375EA-A8F8-485D-A82F-CD85D4C9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E4B0-F5E3-407F-A548-B616E774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9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161A-7627-4D64-AF08-10D702AF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59" y="950976"/>
            <a:ext cx="10802729" cy="8817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B6884-07D8-4CC4-BE99-516F1433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18" y="1832772"/>
            <a:ext cx="5281507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2C638-B5A8-4F8C-85AE-33BEAF54C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2600531"/>
            <a:ext cx="528150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D1933-A703-4BDC-A697-728E899EE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927" y="1832772"/>
            <a:ext cx="5283202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25DBD-4D51-4A2D-B1E4-6D094CD1E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927" y="2600531"/>
            <a:ext cx="52832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636E2-E26E-42F7-9E05-3F756C7D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F7281B-0E5C-421E-AFFE-775F57C5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83462-E410-4DC7-AE53-27AABECF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98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FA68-31B5-48C5-929A-842FDF0F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A2600-419E-46E9-946F-FBDEDBA1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5F9A9-98FF-4653-A570-9F351A1A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44457-95F1-4B15-A647-B14F91F7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8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EABA-1008-4E49-9184-3A946ECD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C3BD0-269D-4127-B5F7-84B0D8A74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23447-C740-4495-93EC-7252B1B9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81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155-71E7-4F0A-BB62-933743CF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124084" cy="2362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6D44-5A1E-4176-8766-4B81E045D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952500"/>
            <a:ext cx="5934074" cy="49085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10EC6-11DD-4B5D-A2D2-4DCF73E58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DFCDF-666E-4DB4-A1C0-79D40A00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A69AC-15E6-4B19-A59D-DBDBE923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9F0EE-74DE-4FEC-81E9-E40D5339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6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CA4F-6508-4AD6-8367-A0288D8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52500"/>
            <a:ext cx="4124084" cy="239791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6BFCD-2F93-4D99-89EA-F0359FB7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2119" y="987425"/>
            <a:ext cx="60221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4C1F7-1272-41C8-8C29-676316D02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DD491-0FE6-4B42-AAA6-B698E46F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8F83F-4E9F-4607-A69B-DFC93256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24484-C6E4-4D8A-BDAB-09B1FBB4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08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0E843-90BA-4A7D-8F9F-FFE49387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7CA62-9B55-49B4-94B6-EAAF7D5AE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1" y="2028826"/>
            <a:ext cx="10995660" cy="4029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CEA03-AAFA-4A69-A3DA-1DD0EF273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4CDE23C7-78A4-413A-A84B-93D4CC0A9EB1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7F43-1ECB-4FC2-863E-26CEE24A0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7924" y="173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7F9D8-4B2E-4871-B2AE-EFC06BE23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919E4-C488-4107-9EF1-66152F848008}"/>
              </a:ext>
            </a:extLst>
          </p:cNvPr>
          <p:cNvCxnSpPr>
            <a:cxnSpLocks/>
          </p:cNvCxnSpPr>
          <p:nvPr/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F79732-4088-424C-A653-4534E4389443}"/>
              </a:ext>
            </a:extLst>
          </p:cNvPr>
          <p:cNvCxnSpPr>
            <a:cxnSpLocks/>
          </p:cNvCxnSpPr>
          <p:nvPr/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72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14" r:id="rId6"/>
    <p:sldLayoutId id="2147483710" r:id="rId7"/>
    <p:sldLayoutId id="2147483711" r:id="rId8"/>
    <p:sldLayoutId id="2147483712" r:id="rId9"/>
    <p:sldLayoutId id="2147483713" r:id="rId10"/>
    <p:sldLayoutId id="214748371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Qu904FEafo?feature=oembed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DmphC3Wozo?feature=oembed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zKryaN44ss?feature=oembed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297213-B630-4CFA-8FE1-099659C5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wo Autumn leaves falling">
            <a:extLst>
              <a:ext uri="{FF2B5EF4-FFF2-40B4-BE49-F238E27FC236}">
                <a16:creationId xmlns:a16="http://schemas.microsoft.com/office/drawing/2014/main" id="{B0FE65A1-CAF9-9AF9-F31F-D57C0CF681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781" y="-257784"/>
            <a:ext cx="6857999" cy="737357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73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952500"/>
            <a:ext cx="5127674" cy="389358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COUNSELOR LESSON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186" y="4846083"/>
            <a:ext cx="5024722" cy="12118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QUARTER 1- 2025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B957CFC-E9B2-4BC8-BD75-9F3B5E338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D12CA2-E95A-5703-C140-7A496F238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52499"/>
            <a:ext cx="3528060" cy="2476500"/>
          </a:xfrm>
        </p:spPr>
        <p:txBody>
          <a:bodyPr>
            <a:normAutofit/>
          </a:bodyPr>
          <a:lstStyle/>
          <a:p>
            <a:r>
              <a:rPr lang="en-US" dirty="0"/>
              <a:t>DO NOT WAIT TO COMPLETE CREDITS UNTIL THE LAST MINUTE!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784426-8AB9-43C9-8340-281290602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96E92E-4D99-41CA-848E-4028B6DA2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5872E4F-EA44-3122-3345-ADA9517187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1952750"/>
              </p:ext>
            </p:extLst>
          </p:nvPr>
        </p:nvGraphicFramePr>
        <p:xfrm>
          <a:off x="5275942" y="1095829"/>
          <a:ext cx="6268357" cy="4753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7092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3C18A9-3F84-4083-BC63-C5C44FE28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A1B6EA-7D91-FC06-C5CA-7E5B6C03F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0976"/>
            <a:ext cx="5547360" cy="1828798"/>
          </a:xfrm>
        </p:spPr>
        <p:txBody>
          <a:bodyPr>
            <a:normAutofit/>
          </a:bodyPr>
          <a:lstStyle/>
          <a:p>
            <a:r>
              <a:rPr lang="en-US" dirty="0"/>
              <a:t>WHAT YOU CAN DO TO HELP YOURSELF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C2E3E6-EA6C-40C1-8196-9E8691274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8E76F-1C0C-308E-6CBB-8AD7F82E7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36" y="2895600"/>
            <a:ext cx="5547360" cy="317508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SIGN UP FOR CREDIT RECOVERY </a:t>
            </a:r>
            <a:r>
              <a:rPr lang="en-US" sz="1700" u="sng"/>
              <a:t>NOW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/>
              <a:t>See your counselor for options</a:t>
            </a:r>
          </a:p>
          <a:p>
            <a:r>
              <a:rPr lang="en-US" sz="1700"/>
              <a:t>MAYBE DON'T FAIL YOUR CURRENT CLASSES!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/>
              <a:t>Attend conference hour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/>
              <a:t>Communicate with your teachers and counselor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700" u="sng"/>
              <a:t>Plan ahead</a:t>
            </a:r>
            <a:r>
              <a:rPr lang="en-US" sz="1700"/>
              <a:t> and don't assume you'll recover the credit or do grade improvement later</a:t>
            </a:r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9C83E27A-09CA-577F-2ED9-8630564A7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47404" y="1109541"/>
            <a:ext cx="4804105" cy="48041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E0E5CC-C40E-4EC4-8C9B-0CBB46A7C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410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AD1EA06-65E5-423D-918F-BC9B4B261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5D4A0-82DB-EAC3-3388-BB4EE4B63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497" y="878405"/>
            <a:ext cx="3482088" cy="1093689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ACADEMIC SUPPORTS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284A1A-5912-4234-8058-F3E2BC7AB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05DED-D8DE-6111-C751-65E6C9DE1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26" y="2122714"/>
            <a:ext cx="6784221" cy="5105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CONFERENCE PERIOD (TUESDAY &amp; THURSDAY)</a:t>
            </a:r>
          </a:p>
          <a:p>
            <a:r>
              <a:rPr lang="en-US" dirty="0">
                <a:solidFill>
                  <a:schemeClr val="bg1"/>
                </a:solidFill>
              </a:rPr>
              <a:t>PLAN FOR SUCCESS MEETINGS</a:t>
            </a:r>
          </a:p>
          <a:p>
            <a:r>
              <a:rPr lang="en-US" dirty="0">
                <a:solidFill>
                  <a:schemeClr val="bg1"/>
                </a:solidFill>
              </a:rPr>
              <a:t>Step 1: Parent &amp; student meet with the teacher.</a:t>
            </a:r>
          </a:p>
          <a:p>
            <a:r>
              <a:rPr lang="en-US" dirty="0">
                <a:solidFill>
                  <a:schemeClr val="bg1"/>
                </a:solidFill>
              </a:rPr>
              <a:t>Step 2: Parent, student, teacher, &amp; the counselors meet to discuss a plan.</a:t>
            </a:r>
          </a:p>
          <a:p>
            <a:r>
              <a:rPr lang="en-US" dirty="0">
                <a:solidFill>
                  <a:schemeClr val="bg1"/>
                </a:solidFill>
              </a:rPr>
              <a:t>Step 3: Parent, student, teacher, &amp; counselors meet with administrator to discuss possible options of support. </a:t>
            </a:r>
          </a:p>
          <a:p>
            <a:r>
              <a:rPr lang="en-US" dirty="0">
                <a:solidFill>
                  <a:schemeClr val="bg1"/>
                </a:solidFill>
              </a:rPr>
              <a:t>MTSS PROCESS-Mr. Marks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C2EB05-BDF8-45BF-BA9A-F4E9D8AD8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695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7011A86-DB53-41C7-94D9-9B8BF9DF1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258B9E-C015-412F-9B81-E40D361E9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-up of stacked books">
            <a:extLst>
              <a:ext uri="{FF2B5EF4-FFF2-40B4-BE49-F238E27FC236}">
                <a16:creationId xmlns:a16="http://schemas.microsoft.com/office/drawing/2014/main" id="{AB04CE6C-390B-6C9F-5E3A-00D4B97831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DBAB47-E942-40DB-4B18-408D14BC7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804105" cy="182879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ACADEMIC PROBLEM SOLVING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332FE-82B3-4EC0-8568-D87631440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7700" y="677785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880C0-A9B2-2FF9-D3DC-B6678F4B7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268638"/>
            <a:ext cx="4804104" cy="37892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FFFFFF"/>
                </a:solidFill>
              </a:rPr>
              <a:t>Have you communicated with the teacher about your struggles with the class (email, direct message, before/after class)?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FFFFFF"/>
                </a:solidFill>
              </a:rPr>
              <a:t>Has your parent communicated with your teacher (email/phone call/conference meeting)?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FFFFFF"/>
                </a:solidFill>
              </a:rPr>
              <a:t>Attend conference period (either with your teacher are a different teacher who covers the same topic)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FFFFFF"/>
                </a:solidFill>
              </a:rPr>
              <a:t>Turn in missing assignments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FFFFFF"/>
                </a:solidFill>
              </a:rPr>
              <a:t>Retake tests/quizzes for a better grade</a:t>
            </a:r>
          </a:p>
          <a:p>
            <a:pPr>
              <a:lnSpc>
                <a:spcPct val="110000"/>
              </a:lnSpc>
            </a:pPr>
            <a:r>
              <a:rPr lang="en-US" sz="1400" dirty="0">
                <a:solidFill>
                  <a:srgbClr val="FFFFFF"/>
                </a:solidFill>
              </a:rPr>
              <a:t>Monitor your progress in Canvas</a:t>
            </a:r>
          </a:p>
          <a:p>
            <a:pPr marL="0" indent="0">
              <a:lnSpc>
                <a:spcPct val="110000"/>
              </a:lnSpc>
              <a:buNone/>
            </a:pPr>
            <a:br>
              <a:rPr lang="en-US" sz="1100" dirty="0"/>
            </a:br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B5E59FA-8FDE-43F6-BEAF-F8D715BA5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7633"/>
            <a:ext cx="10905066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20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DD4FDD-37A6-4700-8C33-322F14D7E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270890-647A-5A89-CD44-DD0B0E8B4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499"/>
            <a:ext cx="5205343" cy="3714094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WHAT IF I HAVE A CLASS THAT I DON'T LIKE?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6F6BB4-DB04-4612-B7DF-8C6A5B517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746B5-0FF1-E7A2-2BE1-5728EBAF2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700" y="952499"/>
            <a:ext cx="4785108" cy="510539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/>
              <a:t>At the beginning of the year, we only have </a:t>
            </a:r>
            <a:r>
              <a:rPr lang="en-US" sz="1700" u="sng" dirty="0">
                <a:solidFill>
                  <a:srgbClr val="C00000"/>
                </a:solidFill>
              </a:rPr>
              <a:t>10 days</a:t>
            </a:r>
            <a:r>
              <a:rPr lang="en-US" sz="1700" dirty="0"/>
              <a:t> to make approved changes.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You must see your counselor to discuss options.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Not all requests are approved.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We are required to "level" class sizes and teacher caseloads. Sometimes your schedule will change due to this requirement. It's NOT PERSONAL. It is what it is!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We are unable to change an elective if you "changed your mind".</a:t>
            </a:r>
          </a:p>
          <a:p>
            <a:pPr>
              <a:lnSpc>
                <a:spcPct val="110000"/>
              </a:lnSpc>
            </a:pPr>
            <a:r>
              <a:rPr lang="en-US" sz="1700" dirty="0"/>
              <a:t>Course Requests are a one-year commitment for most classes.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8D01F8-1A7E-4F72-89A5-D2B91E0F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578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B5574CB-8151-4554-B056-B76C1AA8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4C391-23B7-BF9D-6230-0AD5FDB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6815797" cy="11028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WALK-IN SCHEDULE: IT'S NOT THAT SIMPLE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3D073F-E673-426A-939F-C2C2C2ACE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A screenshot of a calendar&#10;&#10;AI-generated content may be incorrect.">
            <a:extLst>
              <a:ext uri="{FF2B5EF4-FFF2-40B4-BE49-F238E27FC236}">
                <a16:creationId xmlns:a16="http://schemas.microsoft.com/office/drawing/2014/main" id="{F30963E7-1E25-6D8B-0900-DD41DF655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170" y="2307102"/>
            <a:ext cx="10793659" cy="375079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944536-E957-40BF-93E4-DAA5CA273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729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011A86-DB53-41C7-94D9-9B8BF9DF1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258B9E-C015-412F-9B81-E40D361E9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red pins pinned on a calendar">
            <a:extLst>
              <a:ext uri="{FF2B5EF4-FFF2-40B4-BE49-F238E27FC236}">
                <a16:creationId xmlns:a16="http://schemas.microsoft.com/office/drawing/2014/main" id="{DA01271C-065C-B8A8-BDFE-0C97048417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r="-2" b="15664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49E3D6-2A5F-5191-B75A-B913E071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804105" cy="182879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 HAPPENS AFTER THE 10 DAYS?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4332FE-82B3-4EC0-8568-D87631440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7700" y="677785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42E82-DC2D-9674-DC06-265694DBB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895600"/>
            <a:ext cx="4804104" cy="31623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300">
                <a:solidFill>
                  <a:srgbClr val="FFFFFF"/>
                </a:solidFill>
              </a:rPr>
              <a:t>There is a reason why there is a 10-day deadline for changes to a student schedule. </a:t>
            </a:r>
          </a:p>
          <a:p>
            <a:pPr>
              <a:lnSpc>
                <a:spcPct val="110000"/>
              </a:lnSpc>
            </a:pPr>
            <a:r>
              <a:rPr lang="en-US" sz="1300">
                <a:solidFill>
                  <a:srgbClr val="FFFFFF"/>
                </a:solidFill>
              </a:rPr>
              <a:t>We cannot simply add you to a class when you have missed the content (lessons, assignments, quizzes, tests, etc.), without it effecting the grading process, because you have changed your mind about a class. </a:t>
            </a:r>
          </a:p>
          <a:p>
            <a:pPr>
              <a:lnSpc>
                <a:spcPct val="110000"/>
              </a:lnSpc>
            </a:pPr>
            <a:r>
              <a:rPr lang="en-US" sz="1300">
                <a:solidFill>
                  <a:srgbClr val="FFFFFF"/>
                </a:solidFill>
              </a:rPr>
              <a:t>We must watch the "levels" in a class.  There can't be too many students in one class and too few in another class.</a:t>
            </a:r>
          </a:p>
          <a:p>
            <a:pPr>
              <a:lnSpc>
                <a:spcPct val="110000"/>
              </a:lnSpc>
            </a:pPr>
            <a:r>
              <a:rPr lang="en-US" sz="1300">
                <a:solidFill>
                  <a:srgbClr val="FFFFFF"/>
                </a:solidFill>
              </a:rPr>
              <a:t>Your schedule is a year-long commitment.</a:t>
            </a:r>
          </a:p>
          <a:p>
            <a:pPr>
              <a:lnSpc>
                <a:spcPct val="110000"/>
              </a:lnSpc>
            </a:pPr>
            <a:r>
              <a:rPr lang="en-US" sz="1300">
                <a:solidFill>
                  <a:srgbClr val="FFFFFF"/>
                </a:solidFill>
              </a:rPr>
              <a:t>We use the Plan for Success process to support you in classes that you are struggling in.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5E59FA-8FDE-43F6-BEAF-F8D715BA5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7633"/>
            <a:ext cx="10905066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900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5B957CFC-E9B2-4BC8-BD75-9F3B5E338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EF1D90-8E5B-5154-5FDA-FF32B99DD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499"/>
            <a:ext cx="7566660" cy="91258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SOCIAL-EMOTIONAL SUPPORT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F784426-8AB9-43C9-8340-281290602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96E92E-4D99-41CA-848E-4028B6DA2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56E4026-D3D3-3CF9-71D9-3AB75B390D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8091421"/>
              </p:ext>
            </p:extLst>
          </p:nvPr>
        </p:nvGraphicFramePr>
        <p:xfrm>
          <a:off x="647700" y="2191657"/>
          <a:ext cx="10896600" cy="3650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884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D2EE5908-FE88-436C-ADBE-551396CD3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DFBC0-AFDB-6E5B-7500-5B0F5FB9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984" y="952499"/>
            <a:ext cx="4814316" cy="1002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WISE MIND</a:t>
            </a:r>
          </a:p>
        </p:txBody>
      </p:sp>
      <p:sp>
        <p:nvSpPr>
          <p:cNvPr id="31" name="Content Placeholder 7">
            <a:extLst>
              <a:ext uri="{FF2B5EF4-FFF2-40B4-BE49-F238E27FC236}">
                <a16:creationId xmlns:a16="http://schemas.microsoft.com/office/drawing/2014/main" id="{439E0DB3-57E3-9712-0CDE-0BAD22F2D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984" y="3100128"/>
            <a:ext cx="4814316" cy="1542630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>
              <a:buNone/>
            </a:pPr>
            <a:r>
              <a:rPr lang="en-US" sz="4000" dirty="0">
                <a:latin typeface="Alasassy Caps"/>
              </a:rPr>
              <a:t>A Stress Reduction Technique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8E318F7-FC7A-431F-8100-1D3AB7A24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Young woman thinking of outer space">
            <a:extLst>
              <a:ext uri="{FF2B5EF4-FFF2-40B4-BE49-F238E27FC236}">
                <a16:creationId xmlns:a16="http://schemas.microsoft.com/office/drawing/2014/main" id="{C817B248-5D5E-667A-78CE-F359FC6FD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05" y="952500"/>
            <a:ext cx="3535489" cy="510540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AE314AA-B2CA-44AF-9976-293921AA8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861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00A26AB-E1BA-4180-829A-BF134BA81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, venn diagram&#10;&#10;Description automatically generated">
            <a:extLst>
              <a:ext uri="{FF2B5EF4-FFF2-40B4-BE49-F238E27FC236}">
                <a16:creationId xmlns:a16="http://schemas.microsoft.com/office/drawing/2014/main" id="{AF28BBF7-35FE-E8B1-569E-D5C23E5E42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85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0C33BFA-65DC-4FFB-B2E4-AC8BB5F50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B5F44-1DE8-2EE6-6AC8-8A0D679C9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6980971" cy="12508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COUNSELING TEAM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F6D07E-E30A-4611-BD68-97C5DFBE9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 descr="Close up of heart shaped pages of a book">
            <a:extLst>
              <a:ext uri="{FF2B5EF4-FFF2-40B4-BE49-F238E27FC236}">
                <a16:creationId xmlns:a16="http://schemas.microsoft.com/office/drawing/2014/main" id="{19B02635-37FF-5D38-55B0-3993FB33D2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403" r="-1" b="10401"/>
          <a:stretch/>
        </p:blipFill>
        <p:spPr>
          <a:xfrm>
            <a:off x="647700" y="2412462"/>
            <a:ext cx="6896100" cy="36454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3D14B-CBF8-3F9A-F460-05AB79EEC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15300" y="952500"/>
            <a:ext cx="3410233" cy="51054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RENEE IBARRA-</a:t>
            </a:r>
            <a:r>
              <a:rPr lang="en-US" i="1" dirty="0"/>
              <a:t>Dept. Chair</a:t>
            </a:r>
            <a:r>
              <a:rPr lang="en-US" dirty="0"/>
              <a:t>-Counselor (0-Z)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KRISTINE MATEOS-Counselor (A-G)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PHOTINI DESHAIES-Counselor (H-N)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DR. ALEXANDER KARAMAN-College &amp; Career Counselor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STEVE MARKS-MTSS Facilitator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17D951-B5F3-40CD-8677-E844CCB4B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016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011A86-DB53-41C7-94D9-9B8BF9DF1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258B9E-C015-412F-9B81-E40D361E9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eople working on ideas">
            <a:extLst>
              <a:ext uri="{FF2B5EF4-FFF2-40B4-BE49-F238E27FC236}">
                <a16:creationId xmlns:a16="http://schemas.microsoft.com/office/drawing/2014/main" id="{ABD20D87-CF1E-ED16-F03B-34A442977F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8991" r="-2" b="5037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D0E49E-67A7-CA9E-6A34-FCC0DD24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804105" cy="18287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REASONABLE </a:t>
            </a:r>
            <a:b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MIND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4332FE-82B3-4EC0-8568-D87631440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7700" y="677785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96D4C-40EB-6211-8163-113D2F643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0" y="2895600"/>
            <a:ext cx="4804104" cy="3162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LOGICAL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ANALYTICAL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FACTS-BASED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COOL MINDED</a:t>
            </a:r>
          </a:p>
          <a:p>
            <a:r>
              <a:rPr lang="en-US" dirty="0">
                <a:solidFill>
                  <a:srgbClr val="FFFFFF"/>
                </a:solidFill>
              </a:rPr>
              <a:t>WHEN EXTREME:</a:t>
            </a:r>
          </a:p>
          <a:p>
            <a:pPr lvl="1" indent="-228600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UNCARING</a:t>
            </a:r>
          </a:p>
          <a:p>
            <a:pPr lvl="1" indent="-228600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DETACHED</a:t>
            </a:r>
          </a:p>
          <a:p>
            <a:pPr lvl="1" indent="-228600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INSENSITIVE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5E59FA-8FDE-43F6-BEAF-F8D715BA5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7633"/>
            <a:ext cx="10905066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341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B7B51F0-B802-42C9-AF45-A860F9551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258B9E-C015-412F-9B81-E40D361E9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Hand heart sign on pink background">
            <a:extLst>
              <a:ext uri="{FF2B5EF4-FFF2-40B4-BE49-F238E27FC236}">
                <a16:creationId xmlns:a16="http://schemas.microsoft.com/office/drawing/2014/main" id="{7599B400-6462-FA2E-1ADB-7759E1A499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alphaModFix amt="50000"/>
          </a:blip>
          <a:srcRect t="7514" b="8216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348CD0-9FF3-0238-6504-6151DAE6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1"/>
            <a:ext cx="5547360" cy="24764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EMOTIONAL</a:t>
            </a:r>
            <a:b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MIND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4332FE-82B3-4EC0-8568-D87631440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7788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6897E-081A-7360-EDCB-CF1010B83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15300" y="952499"/>
            <a:ext cx="3433232" cy="50798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Char char="•"/>
            </a:pPr>
            <a:r>
              <a:rPr lang="en-US" dirty="0">
                <a:solidFill>
                  <a:srgbClr val="FFFFFF"/>
                </a:solidFill>
              </a:rPr>
              <a:t>FEELINGS RULE BEHAVIOR AND THOUGHTS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SENSITIVE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ARTISTIC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WHEN EXTREME:</a:t>
            </a:r>
          </a:p>
          <a:p>
            <a:pPr lvl="1" indent="-228600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OUT OF CONTROL EMOTION AND BEHAVIOR</a:t>
            </a:r>
          </a:p>
          <a:p>
            <a:pPr lvl="1" indent="-228600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OVER REACTION</a:t>
            </a:r>
          </a:p>
          <a:p>
            <a:pPr lvl="1" indent="-228600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FEELINGS AS FACTS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5E59FA-8FDE-43F6-BEAF-F8D715BA5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7633"/>
            <a:ext cx="10905066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170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22CA880-E467-48B7-830F-269212307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5258B9E-C015-412F-9B81-E40D361E9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Quizzical burrowing owl looking forward">
            <a:extLst>
              <a:ext uri="{FF2B5EF4-FFF2-40B4-BE49-F238E27FC236}">
                <a16:creationId xmlns:a16="http://schemas.microsoft.com/office/drawing/2014/main" id="{ACB27776-9C71-16A4-055B-B16518579B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alphaModFix amt="50000"/>
          </a:blip>
          <a:srcRect t="9532" b="9532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1902D-798C-69ED-1A72-579E7626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425" y="952501"/>
            <a:ext cx="4804105" cy="19430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WISE</a:t>
            </a:r>
            <a:b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MIND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4332FE-82B3-4EC0-8568-D87631440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7788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88932-3EB9-1BFB-D8FB-5C13A6530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29984" y="2895600"/>
            <a:ext cx="4804104" cy="314958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BALANCE BETWEEN THE EMOTIONAL AND THE REASONALBLE MINDS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RECOGNIZE AND RESPECT FEELINGS, WHILE SEEKING THE FACTS ABOUT A SITUATION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RESPONDING INSTEAD OF OVER REACTING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B5E59FA-8FDE-43F6-BEAF-F8D715BA5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7633"/>
            <a:ext cx="10905066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745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B5574CB-8151-4554-B056-B76C1AA8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9E163-FFD9-0A9E-9645-DA5B2914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6815797" cy="11028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LET'S LEARN MORE...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3D073F-E673-426A-939F-C2C2C2ACE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944536-E957-40BF-93E4-DAA5CA273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nline Media 5" title="Wise Mind | Counseling Center Group">
            <a:hlinkClick r:id="" action="ppaction://media"/>
            <a:extLst>
              <a:ext uri="{FF2B5EF4-FFF2-40B4-BE49-F238E27FC236}">
                <a16:creationId xmlns:a16="http://schemas.microsoft.com/office/drawing/2014/main" id="{0F650010-6BE7-2CD9-B260-75A070A2C89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1263" y="2028825"/>
            <a:ext cx="7131050" cy="4029075"/>
          </a:xfrm>
        </p:spPr>
      </p:pic>
    </p:spTree>
    <p:extLst>
      <p:ext uri="{BB962C8B-B14F-4D97-AF65-F5344CB8AC3E}">
        <p14:creationId xmlns:p14="http://schemas.microsoft.com/office/powerpoint/2010/main" val="473206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B7B51F0-B802-42C9-AF45-A860F9551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258B9E-C015-412F-9B81-E40D361E9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touching a small plant">
            <a:extLst>
              <a:ext uri="{FF2B5EF4-FFF2-40B4-BE49-F238E27FC236}">
                <a16:creationId xmlns:a16="http://schemas.microsoft.com/office/drawing/2014/main" id="{82D9EBC6-D455-7A1A-7B64-FDB1298BB1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0191" b="5539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6FF912-84A1-38C7-0D39-2CE35A7A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1"/>
            <a:ext cx="5547360" cy="2476499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WISE MIND </a:t>
            </a:r>
            <a:r>
              <a:rPr lang="en-US" sz="4400" dirty="0">
                <a:solidFill>
                  <a:srgbClr val="FF0000"/>
                </a:solidFill>
              </a:rPr>
              <a:t>A.C.C.E.P.T.S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4332FE-82B3-4EC0-8568-D87631440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7788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47E29-97A6-6F1E-691B-281FFBD7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300" y="634164"/>
            <a:ext cx="3433232" cy="539814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b="1" u="sng" dirty="0">
                <a:solidFill>
                  <a:srgbClr val="FF0000"/>
                </a:solidFill>
              </a:rPr>
              <a:t>A</a:t>
            </a:r>
            <a:r>
              <a:rPr lang="en-US" sz="1200" b="1" u="sng" dirty="0">
                <a:solidFill>
                  <a:schemeClr val="bg1"/>
                </a:solidFill>
              </a:rPr>
              <a:t>CTIVITIES</a:t>
            </a:r>
            <a:r>
              <a:rPr lang="en-US" sz="1200" dirty="0">
                <a:solidFill>
                  <a:srgbClr val="FFFFFF"/>
                </a:solidFill>
              </a:rPr>
              <a:t>-participate in an activity that creates a neutral/opposite feeling (working out, gardening, watch a show)</a:t>
            </a:r>
          </a:p>
          <a:p>
            <a:pPr>
              <a:lnSpc>
                <a:spcPct val="110000"/>
              </a:lnSpc>
            </a:pPr>
            <a:r>
              <a:rPr lang="en-US" sz="1200" b="1" u="sng" dirty="0">
                <a:solidFill>
                  <a:srgbClr val="FF0000"/>
                </a:solidFill>
              </a:rPr>
              <a:t>C</a:t>
            </a:r>
            <a:r>
              <a:rPr lang="en-US" sz="1200" b="1" u="sng" dirty="0">
                <a:solidFill>
                  <a:schemeClr val="bg1"/>
                </a:solidFill>
              </a:rPr>
              <a:t>ONTRIBUTE</a:t>
            </a:r>
            <a:r>
              <a:rPr lang="en-US" sz="1200" dirty="0">
                <a:solidFill>
                  <a:srgbClr val="FFFFFF"/>
                </a:solidFill>
              </a:rPr>
              <a:t>-do something helpful/thoughtful for someone else (volunteer, random acts of kindness)</a:t>
            </a:r>
          </a:p>
          <a:p>
            <a:pPr>
              <a:lnSpc>
                <a:spcPct val="110000"/>
              </a:lnSpc>
            </a:pPr>
            <a:r>
              <a:rPr lang="en-US" sz="1200" b="1" u="sng" dirty="0">
                <a:solidFill>
                  <a:srgbClr val="FF0000"/>
                </a:solidFill>
              </a:rPr>
              <a:t>C</a:t>
            </a:r>
            <a:r>
              <a:rPr lang="en-US" sz="1200" b="1" u="sng" dirty="0">
                <a:solidFill>
                  <a:schemeClr val="bg1"/>
                </a:solidFill>
              </a:rPr>
              <a:t>OMPARE</a:t>
            </a:r>
            <a:r>
              <a:rPr lang="en-US" sz="1200" dirty="0">
                <a:solidFill>
                  <a:srgbClr val="FFFFFF"/>
                </a:solidFill>
              </a:rPr>
              <a:t>-compare my reaction to how others reacted to the same situation or how you've reacted in the past</a:t>
            </a:r>
          </a:p>
          <a:p>
            <a:pPr>
              <a:lnSpc>
                <a:spcPct val="110000"/>
              </a:lnSpc>
            </a:pPr>
            <a:r>
              <a:rPr lang="en-US" sz="1200" b="1" u="sng" dirty="0">
                <a:solidFill>
                  <a:srgbClr val="FF0000"/>
                </a:solidFill>
              </a:rPr>
              <a:t>E</a:t>
            </a:r>
            <a:r>
              <a:rPr lang="en-US" sz="1200" b="1" u="sng" dirty="0">
                <a:solidFill>
                  <a:schemeClr val="bg1"/>
                </a:solidFill>
              </a:rPr>
              <a:t>MOTIONS</a:t>
            </a:r>
            <a:r>
              <a:rPr lang="en-US" sz="1200" dirty="0">
                <a:solidFill>
                  <a:srgbClr val="FFFFFF"/>
                </a:solidFill>
              </a:rPr>
              <a:t>-engage in activities that bring about an opposite emotion (watch funny videos)</a:t>
            </a:r>
          </a:p>
          <a:p>
            <a:pPr>
              <a:lnSpc>
                <a:spcPct val="110000"/>
              </a:lnSpc>
            </a:pPr>
            <a:r>
              <a:rPr lang="en-US" sz="1200" b="1" u="sng" dirty="0">
                <a:solidFill>
                  <a:srgbClr val="FF0000"/>
                </a:solidFill>
              </a:rPr>
              <a:t>P</a:t>
            </a:r>
            <a:r>
              <a:rPr lang="en-US" sz="1200" b="1" u="sng" dirty="0">
                <a:solidFill>
                  <a:schemeClr val="bg1"/>
                </a:solidFill>
              </a:rPr>
              <a:t>USH AWAY</a:t>
            </a:r>
            <a:r>
              <a:rPr lang="en-US" sz="1200" dirty="0">
                <a:solidFill>
                  <a:srgbClr val="FFFFFF"/>
                </a:solidFill>
              </a:rPr>
              <a:t> -take a short break from emotions (imagine putting emotions in a box for a while and then return to them with a different perspective) </a:t>
            </a:r>
          </a:p>
          <a:p>
            <a:pPr>
              <a:lnSpc>
                <a:spcPct val="110000"/>
              </a:lnSpc>
            </a:pPr>
            <a:r>
              <a:rPr lang="en-US" sz="1200" b="1" u="sng" dirty="0">
                <a:solidFill>
                  <a:srgbClr val="FF0000"/>
                </a:solidFill>
              </a:rPr>
              <a:t>T</a:t>
            </a:r>
            <a:r>
              <a:rPr lang="en-US" sz="1200" b="1" u="sng" dirty="0">
                <a:solidFill>
                  <a:schemeClr val="bg1"/>
                </a:solidFill>
              </a:rPr>
              <a:t>HOUGHTS</a:t>
            </a:r>
            <a:r>
              <a:rPr lang="en-US" sz="1200" dirty="0">
                <a:solidFill>
                  <a:srgbClr val="FFFFFF"/>
                </a:solidFill>
              </a:rPr>
              <a:t>-distract your thoughts with other busy thoughts (complete a crossword puzzle, play a strategy game)</a:t>
            </a:r>
          </a:p>
          <a:p>
            <a:pPr>
              <a:lnSpc>
                <a:spcPct val="110000"/>
              </a:lnSpc>
            </a:pPr>
            <a:r>
              <a:rPr lang="en-US" sz="1200" b="1" u="sng" dirty="0">
                <a:solidFill>
                  <a:srgbClr val="FF0000"/>
                </a:solidFill>
              </a:rPr>
              <a:t>S</a:t>
            </a:r>
            <a:r>
              <a:rPr lang="en-US" sz="1200" b="1" u="sng" dirty="0">
                <a:solidFill>
                  <a:schemeClr val="bg1"/>
                </a:solidFill>
              </a:rPr>
              <a:t>ENSATIONS</a:t>
            </a:r>
            <a:r>
              <a:rPr lang="en-US" sz="1200" dirty="0">
                <a:solidFill>
                  <a:srgbClr val="FFFFFF"/>
                </a:solidFill>
              </a:rPr>
              <a:t>-</a:t>
            </a:r>
            <a:r>
              <a:rPr lang="en-US" sz="1100" dirty="0">
                <a:solidFill>
                  <a:srgbClr val="FFFFFF"/>
                </a:solidFill>
              </a:rPr>
              <a:t>use the 5 senses to distract from your feelings for a short break (chew crushed ice, drink hot coffee, take a hot shower or cold plunge, listen to calming noise/music, wrap yourself up in a soft blanket, light a lavender scented candle)</a:t>
            </a:r>
          </a:p>
          <a:p>
            <a:pPr>
              <a:lnSpc>
                <a:spcPct val="110000"/>
              </a:lnSpc>
            </a:pPr>
            <a:endParaRPr lang="en-US" sz="1000">
              <a:solidFill>
                <a:srgbClr val="FFFFFF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B5E59FA-8FDE-43F6-BEAF-F8D715BA5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7633"/>
            <a:ext cx="10905066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62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22CA880-E467-48B7-830F-269212307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258B9E-C015-412F-9B81-E40D361E9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Silver stopwatch">
            <a:extLst>
              <a:ext uri="{FF2B5EF4-FFF2-40B4-BE49-F238E27FC236}">
                <a16:creationId xmlns:a16="http://schemas.microsoft.com/office/drawing/2014/main" id="{42387BA0-497C-DEA7-7EE3-182E7AD150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alphaModFix amt="50000"/>
          </a:blip>
          <a:srcRect t="13851" b="11149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DF924D-4A38-823F-B25E-545D838ED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425" y="952501"/>
            <a:ext cx="4804105" cy="194309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S.T.O.P. SKILL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4332FE-82B3-4EC0-8568-D87631440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7788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132F0-B5B1-1563-EEB0-E53D84200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29984" y="2895600"/>
            <a:ext cx="4804104" cy="314958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b="1" u="sng">
                <a:solidFill>
                  <a:srgbClr val="FFFFFF"/>
                </a:solidFill>
              </a:rPr>
              <a:t>S</a:t>
            </a:r>
            <a:r>
              <a:rPr lang="en-US">
                <a:solidFill>
                  <a:srgbClr val="FFFFFF"/>
                </a:solidFill>
              </a:rPr>
              <a:t>top-freeze, stop what you are doing, don't act immediately on your feelings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u="sng">
                <a:solidFill>
                  <a:srgbClr val="FFFFFF"/>
                </a:solidFill>
              </a:rPr>
              <a:t>T</a:t>
            </a:r>
            <a:r>
              <a:rPr lang="en-US">
                <a:solidFill>
                  <a:srgbClr val="FFFFFF"/>
                </a:solidFill>
              </a:rPr>
              <a:t>ake a step back-take a short break from your emotion for a minute to help regulate your emotions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u="sng">
                <a:solidFill>
                  <a:srgbClr val="FFFFFF"/>
                </a:solidFill>
              </a:rPr>
              <a:t>O</a:t>
            </a:r>
            <a:r>
              <a:rPr lang="en-US">
                <a:solidFill>
                  <a:srgbClr val="FFFFFF"/>
                </a:solidFill>
              </a:rPr>
              <a:t>bserve-gather facts about the situation, look around and notice your surroundings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u="sng">
                <a:solidFill>
                  <a:srgbClr val="FFFFFF"/>
                </a:solidFill>
              </a:rPr>
              <a:t>P</a:t>
            </a:r>
            <a:r>
              <a:rPr lang="en-US">
                <a:solidFill>
                  <a:srgbClr val="FFFFFF"/>
                </a:solidFill>
              </a:rPr>
              <a:t>roceed-"mindfully go", move forward to solve the problem or respond (not react) to the situation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B5E59FA-8FDE-43F6-BEAF-F8D715BA5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7633"/>
            <a:ext cx="10905066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284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E4E5-B83E-E14F-0F71-892888916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HEALTHY WAYS TO MANAGE EMOTIONS</a:t>
            </a:r>
          </a:p>
        </p:txBody>
      </p:sp>
      <p:pic>
        <p:nvPicPr>
          <p:cNvPr id="5" name="Online Media 4" title="How Healthy People Regulate Their Emotions">
            <a:hlinkClick r:id="" action="ppaction://media"/>
            <a:extLst>
              <a:ext uri="{FF2B5EF4-FFF2-40B4-BE49-F238E27FC236}">
                <a16:creationId xmlns:a16="http://schemas.microsoft.com/office/drawing/2014/main" id="{4E658A44-7A5E-4536-5C68-3BC2C43EB92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1263" y="2028825"/>
            <a:ext cx="7131050" cy="4029075"/>
          </a:xfrm>
        </p:spPr>
      </p:pic>
    </p:spTree>
    <p:extLst>
      <p:ext uri="{BB962C8B-B14F-4D97-AF65-F5344CB8AC3E}">
        <p14:creationId xmlns:p14="http://schemas.microsoft.com/office/powerpoint/2010/main" val="1652143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B7B51F0-B802-42C9-AF45-A860F9551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258B9E-C015-412F-9B81-E40D361E9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People discussing">
            <a:extLst>
              <a:ext uri="{FF2B5EF4-FFF2-40B4-BE49-F238E27FC236}">
                <a16:creationId xmlns:a16="http://schemas.microsoft.com/office/drawing/2014/main" id="{3EF04D0D-25F5-38FB-A672-F243D89522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alphaModFix amt="50000"/>
          </a:blip>
          <a:srcRect t="6863" b="8868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19EF5E-67AF-D554-D9D0-332F46AC5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1"/>
            <a:ext cx="5547360" cy="24764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YOUR TURN...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4332FE-82B3-4EC0-8568-D87631440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7788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D6A42-F404-A541-3EF1-28E6F8358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15300" y="952499"/>
            <a:ext cx="3433232" cy="50798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WITH A NEIGHBOR OR SMALL GROUP SHARE AND DISCUSS...</a:t>
            </a:r>
          </a:p>
          <a:p>
            <a:pPr marL="34290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 situation that may cause an impulsive reaction at school.</a:t>
            </a:r>
          </a:p>
          <a:p>
            <a:pPr marL="34290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What are thoughts &amp; feelings of </a:t>
            </a:r>
            <a:r>
              <a:rPr lang="en-US" dirty="0">
                <a:solidFill>
                  <a:srgbClr val="FFFFFF"/>
                </a:solidFill>
              </a:rPr>
              <a:t>the situation?</a:t>
            </a:r>
          </a:p>
          <a:p>
            <a:pPr marL="34290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What would be an overreaction to the situation and what might be a consequence?</a:t>
            </a:r>
          </a:p>
          <a:p>
            <a:pPr marL="34290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What could be a better response to the situation and how would it be better received by others?</a:t>
            </a:r>
          </a:p>
          <a:p>
            <a:pPr marL="34290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What is the end goal of the situation?</a:t>
            </a:r>
          </a:p>
          <a:p>
            <a:pPr marL="34290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5E59FA-8FDE-43F6-BEAF-F8D715BA5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7633"/>
            <a:ext cx="10905066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494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E798C-3A9B-6D92-02A0-48ADB6D47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WHICH "MIND" DO YOU FEED?</a:t>
            </a:r>
          </a:p>
        </p:txBody>
      </p:sp>
      <p:pic>
        <p:nvPicPr>
          <p:cNvPr id="5" name="Online Media 4" title="How Mindfulness Empowers Us: An Animation Narrated by Sharon Salzberg">
            <a:hlinkClick r:id="" action="ppaction://media"/>
            <a:extLst>
              <a:ext uri="{FF2B5EF4-FFF2-40B4-BE49-F238E27FC236}">
                <a16:creationId xmlns:a16="http://schemas.microsoft.com/office/drawing/2014/main" id="{E0028F41-A78E-C78D-B02C-4ADDEE3A634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1263" y="2028825"/>
            <a:ext cx="7131050" cy="4029075"/>
          </a:xfrm>
        </p:spPr>
      </p:pic>
    </p:spTree>
    <p:extLst>
      <p:ext uri="{BB962C8B-B14F-4D97-AF65-F5344CB8AC3E}">
        <p14:creationId xmlns:p14="http://schemas.microsoft.com/office/powerpoint/2010/main" val="3829504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472B768-D6CA-45E8-B749-DE0F9D483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Question marks in a line and one question mark is lit">
            <a:extLst>
              <a:ext uri="{FF2B5EF4-FFF2-40B4-BE49-F238E27FC236}">
                <a16:creationId xmlns:a16="http://schemas.microsoft.com/office/drawing/2014/main" id="{D850D538-FC60-3A66-33BE-64D60645A1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7" r="-2" b="14776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-2"/>
            <a:ext cx="12191999" cy="4360983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61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FE1D56-3E96-B0E4-7C99-64E3E1B23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952500"/>
            <a:ext cx="4800598" cy="20555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QUESTIONS?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16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00A26AB-E1BA-4180-829A-BF134BA81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98A24E-F6AC-42A6-8BC2-1A91D9768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website&#10;&#10;AI-generated content may be incorrect.">
            <a:extLst>
              <a:ext uri="{FF2B5EF4-FFF2-40B4-BE49-F238E27FC236}">
                <a16:creationId xmlns:a16="http://schemas.microsoft.com/office/drawing/2014/main" id="{42B82EA7-3789-D92F-6E6F-864F01C86D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29" r="2156"/>
          <a:stretch/>
        </p:blipFill>
        <p:spPr>
          <a:xfrm>
            <a:off x="647700" y="952500"/>
            <a:ext cx="10900833" cy="51054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679D7AD-A487-4DDE-950D-32D24100B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44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472B768-D6CA-45E8-B749-DE0F9D483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" y="-2"/>
            <a:ext cx="12191999" cy="4360983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61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5E605-D1C0-4C24-2CA5-13524C9F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490" y="1714500"/>
            <a:ext cx="4740440" cy="14138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Welcome Back!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168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0D093-FC23-075D-4A2C-CAC58D7C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COUNSELING DEPARTMENT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EA249D-C020-8428-D1C2-D4D9D234F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989" y="1751130"/>
            <a:ext cx="5290578" cy="452352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ACADEMIC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4ED3C-AAFB-3A4E-4DE1-BB829BDAB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2201389"/>
            <a:ext cx="3821008" cy="343058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Multi -Tiered Systems of Support (MTSS)</a:t>
            </a:r>
          </a:p>
          <a:p>
            <a:r>
              <a:rPr lang="en-US" dirty="0">
                <a:solidFill>
                  <a:schemeClr val="bg1"/>
                </a:solidFill>
              </a:rPr>
              <a:t>504 Plans</a:t>
            </a:r>
          </a:p>
          <a:p>
            <a:r>
              <a:rPr lang="en-US" dirty="0">
                <a:solidFill>
                  <a:schemeClr val="bg1"/>
                </a:solidFill>
              </a:rPr>
              <a:t>Course Requests</a:t>
            </a:r>
          </a:p>
          <a:p>
            <a:r>
              <a:rPr lang="en-US" dirty="0">
                <a:solidFill>
                  <a:schemeClr val="bg1"/>
                </a:solidFill>
              </a:rPr>
              <a:t>Plan for Success Meetings</a:t>
            </a:r>
          </a:p>
          <a:p>
            <a:r>
              <a:rPr lang="en-US" dirty="0">
                <a:solidFill>
                  <a:schemeClr val="bg1"/>
                </a:solidFill>
              </a:rPr>
              <a:t>Credit Recovery Plans</a:t>
            </a:r>
          </a:p>
          <a:p>
            <a:r>
              <a:rPr lang="en-US" dirty="0">
                <a:solidFill>
                  <a:schemeClr val="bg1"/>
                </a:solidFill>
              </a:rPr>
              <a:t>Assisting students with Four Year Graduation Plan</a:t>
            </a:r>
          </a:p>
          <a:p>
            <a:r>
              <a:rPr lang="en-US" dirty="0">
                <a:solidFill>
                  <a:schemeClr val="bg1"/>
                </a:solidFill>
              </a:rPr>
              <a:t>Credit Checks 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B8DBDA-0201-C412-4B5E-53C5C94556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80141" y="1714844"/>
            <a:ext cx="3931560" cy="452353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SOCIAL-EMOTIONAL SUPPORT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980BE-2231-C40A-DBAC-BC95385972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05641" y="2201389"/>
            <a:ext cx="3759202" cy="304958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Small group and individual check-ins </a:t>
            </a:r>
          </a:p>
          <a:p>
            <a:r>
              <a:rPr lang="en-US" dirty="0">
                <a:solidFill>
                  <a:schemeClr val="bg1"/>
                </a:solidFill>
              </a:rPr>
              <a:t>Classroom Lessons for Academic and Mental Health Topics</a:t>
            </a:r>
          </a:p>
        </p:txBody>
      </p:sp>
    </p:spTree>
    <p:extLst>
      <p:ext uri="{BB962C8B-B14F-4D97-AF65-F5344CB8AC3E}">
        <p14:creationId xmlns:p14="http://schemas.microsoft.com/office/powerpoint/2010/main" val="1987809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0C33BFA-65DC-4FFB-B2E4-AC8BB5F50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4B6ABB-478B-04B4-3C15-E96F9D6D5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6980971" cy="12508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DR. K</a:t>
            </a:r>
            <a:br>
              <a:rPr lang="en-US" sz="2800" kern="1200" dirty="0"/>
            </a:br>
            <a: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COLLEGE AND CAREER SUPPORT</a:t>
            </a:r>
            <a:endParaRPr lang="en-US" sz="1800" kern="12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F6D07E-E30A-4611-BD68-97C5DFBE9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6" descr="Books and mortarboard illustration">
            <a:extLst>
              <a:ext uri="{FF2B5EF4-FFF2-40B4-BE49-F238E27FC236}">
                <a16:creationId xmlns:a16="http://schemas.microsoft.com/office/drawing/2014/main" id="{A7AB3693-9000-AB20-DA43-1DDE9EC6D6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177" r="-1" b="19175"/>
          <a:stretch/>
        </p:blipFill>
        <p:spPr>
          <a:xfrm>
            <a:off x="647700" y="2412462"/>
            <a:ext cx="6896100" cy="36454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E52A4-EBF0-35F8-C717-987E947FF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15300" y="952500"/>
            <a:ext cx="3410233" cy="51054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College Search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Career Exploration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Letters of Recommendation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FAFSA Help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Scholarship Help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JTED Program Counseling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Practice Interviews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Resume Building Workshops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College Fair</a:t>
            </a:r>
            <a:endParaRPr lang="en-US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Admissions Process</a:t>
            </a:r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7D951-B5F3-40CD-8677-E844CCB4B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765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AD1EA06-65E5-423D-918F-BC9B4B261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54A32-E262-E5CD-D21F-65ACE8745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0976"/>
            <a:ext cx="3536516" cy="24780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2025-2026</a:t>
            </a:r>
            <a:br>
              <a:rPr lang="en-US" sz="3600" kern="1200" dirty="0">
                <a:solidFill>
                  <a:schemeClr val="tx1"/>
                </a:solidFill>
              </a:rPr>
            </a:b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TESTING SCHEDULE</a:t>
            </a:r>
            <a:endParaRPr lang="en-US" sz="3600" kern="12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284A1A-5912-4234-8058-F3E2BC7AB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 descr="Bubble sheet test paper and pencil">
            <a:extLst>
              <a:ext uri="{FF2B5EF4-FFF2-40B4-BE49-F238E27FC236}">
                <a16:creationId xmlns:a16="http://schemas.microsoft.com/office/drawing/2014/main" id="{A44125BE-22F7-8E34-D5BF-AFD8727F61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916" r="-1" b="23784"/>
          <a:stretch/>
        </p:blipFill>
        <p:spPr>
          <a:xfrm>
            <a:off x="4672724" y="952500"/>
            <a:ext cx="6889698" cy="24765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C2E91-638D-B08C-A472-F4FEA6C7D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602" y="3760750"/>
            <a:ext cx="6889698" cy="22971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>
                <a:solidFill>
                  <a:srgbClr val="444444"/>
                </a:solidFill>
                <a:latin typeface="Calibri"/>
                <a:ea typeface="Calibri"/>
                <a:cs typeface="Calibri"/>
              </a:rPr>
              <a:t>ASVAB (12th grade)- September 23rd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>
                <a:solidFill>
                  <a:srgbClr val="444444"/>
                </a:solidFill>
                <a:latin typeface="Calibri"/>
                <a:ea typeface="Calibri"/>
                <a:cs typeface="Calibri"/>
              </a:rPr>
              <a:t>PSAT-(Grade 11, optional)October 21st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>
                <a:solidFill>
                  <a:srgbClr val="444444"/>
                </a:solidFill>
                <a:latin typeface="Calibri"/>
                <a:ea typeface="Calibri"/>
                <a:cs typeface="Calibri"/>
              </a:rPr>
              <a:t>ACT (11th grade)-April 9th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>
                <a:solidFill>
                  <a:srgbClr val="444444"/>
                </a:solidFill>
                <a:latin typeface="Calibri"/>
                <a:ea typeface="Calibri"/>
                <a:cs typeface="Calibri"/>
              </a:rPr>
              <a:t>AZSCI (11th grade)-March 31st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>
                <a:solidFill>
                  <a:srgbClr val="444444"/>
                </a:solidFill>
                <a:latin typeface="Calibri"/>
                <a:ea typeface="Calibri"/>
                <a:cs typeface="Calibri"/>
              </a:rPr>
              <a:t>ACT Aspire (9th Grade)-April 7th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>
                <a:solidFill>
                  <a:srgbClr val="444444"/>
                </a:solidFill>
                <a:latin typeface="Calibri"/>
                <a:ea typeface="Calibri"/>
                <a:cs typeface="Calibri"/>
              </a:rPr>
              <a:t>AP Testing (Various Subjects)-May 4th-15th 2026</a:t>
            </a:r>
            <a:endParaRPr lang="en-US" sz="24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C2EB05-BDF8-45BF-BA9A-F4E9D8AD8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976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40695-293F-D406-6D54-F370DC1C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GRADING PERIODS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19E72-9E44-4FF5-0412-10652EB5D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SEMESTER 1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7D9575-C0BD-8D9A-7537-F6706AA25F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QUARTER 1- Ends Oct. 3rd</a:t>
            </a:r>
          </a:p>
          <a:p>
            <a:r>
              <a:rPr lang="en-US" dirty="0"/>
              <a:t>QUARTER 2- Ends Dec. 19th</a:t>
            </a:r>
          </a:p>
          <a:p>
            <a:r>
              <a:rPr lang="en-US" dirty="0"/>
              <a:t>WINTER FINAL EXAMS-DECEMEBR</a:t>
            </a:r>
          </a:p>
          <a:p>
            <a:r>
              <a:rPr lang="en-US" dirty="0"/>
              <a:t>SEMESTER 1 CREDIT = "D" AND ABOVE SEMESTER GRADE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9B247-09BD-25BE-47F5-1624DAD49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/>
              <a:t>SEMESTER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581FE-D438-764F-63B4-F8B447CEB3C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QUARTER 3- Ends March 13th</a:t>
            </a:r>
          </a:p>
          <a:p>
            <a:r>
              <a:rPr lang="en-US" dirty="0"/>
              <a:t>QUARTER 4- Ends May 22nd</a:t>
            </a:r>
          </a:p>
          <a:p>
            <a:r>
              <a:rPr lang="en-US" dirty="0"/>
              <a:t>SPRING FINAL EXAMS-MAY</a:t>
            </a:r>
          </a:p>
          <a:p>
            <a:r>
              <a:rPr lang="en-US" dirty="0"/>
              <a:t>SEMESTER 2 CREDIT = "D" AND ABOVE SEMESTER GRADE</a:t>
            </a:r>
          </a:p>
        </p:txBody>
      </p:sp>
    </p:spTree>
    <p:extLst>
      <p:ext uri="{BB962C8B-B14F-4D97-AF65-F5344CB8AC3E}">
        <p14:creationId xmlns:p14="http://schemas.microsoft.com/office/powerpoint/2010/main" val="3716634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DD3220A-AAB3-42A6-A2A8-7AE8237C1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0D95C-4E67-FD37-E2DF-2009205B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52500"/>
            <a:ext cx="5547360" cy="1673254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CREDIT CHECK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70F02E-625F-4662-9D29-CA05AB4E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Three neatly stacked books">
            <a:extLst>
              <a:ext uri="{FF2B5EF4-FFF2-40B4-BE49-F238E27FC236}">
                <a16:creationId xmlns:a16="http://schemas.microsoft.com/office/drawing/2014/main" id="{8AD70270-E4A4-EB81-ED36-E64C92395A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46" r="2" b="2"/>
          <a:stretch/>
        </p:blipFill>
        <p:spPr>
          <a:xfrm>
            <a:off x="647700" y="2895600"/>
            <a:ext cx="5448300" cy="31623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1AFBA-05F0-B776-4465-1ECBD6BF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928" y="952500"/>
            <a:ext cx="4689605" cy="51054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/>
              <a:t>4 years of English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/>
              <a:t>4 years of Math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/>
              <a:t>3 years of Science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/>
              <a:t>1 year of World History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/>
              <a:t>1 year of American History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/>
              <a:t>.5 year of American Government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/>
              <a:t>.5 year of Economics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/>
              <a:t>1 year of Fine Arts or Career &amp; Technical Education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/>
              <a:t>.5 year of Health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/>
              <a:t>1 year of Physical Education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/>
              <a:t>6.5 years of Electives*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400"/>
              <a:t>*World Language-2 consecutive years are required for colleges and university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B438B1-F191-4369-A7A0-A1633B7C2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163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7011A86-DB53-41C7-94D9-9B8BF9DF1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258B9E-C015-412F-9B81-E40D361E9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ptop on a desk with a backpack and books">
            <a:extLst>
              <a:ext uri="{FF2B5EF4-FFF2-40B4-BE49-F238E27FC236}">
                <a16:creationId xmlns:a16="http://schemas.microsoft.com/office/drawing/2014/main" id="{CC3C71DB-596B-7AE6-2F9C-424F80A1F1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b="6250"/>
          <a:stretch/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A4AB96-526B-D0A3-F091-10199F55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804105" cy="182879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CREDIT RECOVERY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4332FE-82B3-4EC0-8568-D87631440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7700" y="677785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4D27A-0B14-5BC8-EC51-84795649F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895600"/>
            <a:ext cx="4804104" cy="3162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BEFORE OR AFTER SCHOOL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     (0-HOUR / 7TH PERIOD)</a:t>
            </a:r>
            <a:endParaRPr lang="en-US" dirty="0"/>
          </a:p>
          <a:p>
            <a:r>
              <a:rPr lang="en-US" dirty="0">
                <a:solidFill>
                  <a:srgbClr val="FFFFFF"/>
                </a:solidFill>
              </a:rPr>
              <a:t>SCHEDULED ON YOUR CURRENT SCHEDULE, DURING THE DAY</a:t>
            </a:r>
          </a:p>
          <a:p>
            <a:r>
              <a:rPr lang="en-US" dirty="0">
                <a:solidFill>
                  <a:srgbClr val="FFFFFF"/>
                </a:solidFill>
              </a:rPr>
              <a:t>SUMMER SCHOOL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Limited Courses/Credits Capped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</a:rPr>
              <a:t>May cost MONEY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B5E59FA-8FDE-43F6-BEAF-F8D715BA5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7633"/>
            <a:ext cx="10905066" cy="0"/>
          </a:xfrm>
          <a:prstGeom prst="line">
            <a:avLst/>
          </a:prstGeom>
          <a:ln w="95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826407"/>
      </p:ext>
    </p:extLst>
  </p:cSld>
  <p:clrMapOvr>
    <a:masterClrMapping/>
  </p:clrMapOvr>
</p:sld>
</file>

<file path=ppt/theme/theme1.xml><?xml version="1.0" encoding="utf-8"?>
<a:theme xmlns:a="http://schemas.openxmlformats.org/drawingml/2006/main" name="TribuneVTI">
  <a:themeElements>
    <a:clrScheme name="amasis">
      <a:dk1>
        <a:sysClr val="windowText" lastClr="000000"/>
      </a:dk1>
      <a:lt1>
        <a:sysClr val="window" lastClr="FFFFFF"/>
      </a:lt1>
      <a:dk2>
        <a:srgbClr val="470401"/>
      </a:dk2>
      <a:lt2>
        <a:srgbClr val="EBE2E2"/>
      </a:lt2>
      <a:accent1>
        <a:srgbClr val="BD1209"/>
      </a:accent1>
      <a:accent2>
        <a:srgbClr val="F40600"/>
      </a:accent2>
      <a:accent3>
        <a:srgbClr val="F26216"/>
      </a:accent3>
      <a:accent4>
        <a:srgbClr val="F0800D"/>
      </a:accent4>
      <a:accent5>
        <a:srgbClr val="3EA8B6"/>
      </a:accent5>
      <a:accent6>
        <a:srgbClr val="005B6B"/>
      </a:accent6>
      <a:hlink>
        <a:srgbClr val="F40600"/>
      </a:hlink>
      <a:folHlink>
        <a:srgbClr val="1C7E8E"/>
      </a:folHlink>
    </a:clrScheme>
    <a:fontScheme name="Amasis-Univers">
      <a:majorFont>
        <a:latin typeface="Amasis MT Pro Medium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buneVTI" id="{4D84C650-59FC-4F6B-ADA6-B11C508FF6CE}" vid="{0E07EAE6-ACBC-4250-8522-FC108A45043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967F86186408429625277D532B7C34" ma:contentTypeVersion="14" ma:contentTypeDescription="Create a new document." ma:contentTypeScope="" ma:versionID="6bb7429cb544b03a6d0753c6069ea5bb">
  <xsd:schema xmlns:xsd="http://www.w3.org/2001/XMLSchema" xmlns:xs="http://www.w3.org/2001/XMLSchema" xmlns:p="http://schemas.microsoft.com/office/2006/metadata/properties" xmlns:ns2="800f4e97-27d7-49c5-986e-78f5ba9e1007" xmlns:ns3="172cce8e-2869-4b61-a602-b51a9b743316" targetNamespace="http://schemas.microsoft.com/office/2006/metadata/properties" ma:root="true" ma:fieldsID="979af15666d9ab0531d301e98041ff96" ns2:_="" ns3:_="">
    <xsd:import namespace="800f4e97-27d7-49c5-986e-78f5ba9e1007"/>
    <xsd:import namespace="172cce8e-2869-4b61-a602-b51a9b7433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0f4e97-27d7-49c5-986e-78f5ba9e10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198376a-8c75-4b93-93e9-585c55298e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cce8e-2869-4b61-a602-b51a9b7433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0dd00e9-b222-4b0b-93f3-b96244b26b52}" ma:internalName="TaxCatchAll" ma:showField="CatchAllData" ma:web="172cce8e-2869-4b61-a602-b51a9b7433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72cce8e-2869-4b61-a602-b51a9b743316">
      <UserInfo>
        <DisplayName/>
        <AccountId xsi:nil="true"/>
        <AccountType/>
      </UserInfo>
    </SharedWithUsers>
    <TaxCatchAll xmlns="172cce8e-2869-4b61-a602-b51a9b743316" xsi:nil="true"/>
    <lcf76f155ced4ddcb4097134ff3c332f xmlns="800f4e97-27d7-49c5-986e-78f5ba9e10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4B07D4-4E05-4C5D-97B6-AF0379C53A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0f4e97-27d7-49c5-986e-78f5ba9e1007"/>
    <ds:schemaRef ds:uri="172cce8e-2869-4b61-a602-b51a9b7433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C12D6C-402E-4C95-A3C0-E2DC50CF3D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3E7BC7-FCD3-49D6-B74A-CB5AB4539898}">
  <ds:schemaRefs>
    <ds:schemaRef ds:uri="http://schemas.microsoft.com/office/2006/metadata/properties"/>
    <ds:schemaRef ds:uri="http://schemas.microsoft.com/office/infopath/2007/PartnerControls"/>
    <ds:schemaRef ds:uri="172cce8e-2869-4b61-a602-b51a9b743316"/>
    <ds:schemaRef ds:uri="800f4e97-27d7-49c5-986e-78f5ba9e100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TribuneVTI</vt:lpstr>
      <vt:lpstr>COUNSELOR LESSON</vt:lpstr>
      <vt:lpstr>COUNSELING TEAM</vt:lpstr>
      <vt:lpstr>PowerPoint Presentation</vt:lpstr>
      <vt:lpstr>COUNSELING DEPARTMENT</vt:lpstr>
      <vt:lpstr>DR. K COLLEGE AND CAREER SUPPORT</vt:lpstr>
      <vt:lpstr>2025-2026 TESTING SCHEDULE</vt:lpstr>
      <vt:lpstr>GRADING PERIODS</vt:lpstr>
      <vt:lpstr>CREDIT CHECK</vt:lpstr>
      <vt:lpstr>CREDIT RECOVERY</vt:lpstr>
      <vt:lpstr>DO NOT WAIT TO COMPLETE CREDITS UNTIL THE LAST MINUTE!</vt:lpstr>
      <vt:lpstr>WHAT YOU CAN DO TO HELP YOURSELF</vt:lpstr>
      <vt:lpstr>ACADEMIC SUPPORTS</vt:lpstr>
      <vt:lpstr>ACADEMIC PROBLEM SOLVING</vt:lpstr>
      <vt:lpstr>WHAT IF I HAVE A CLASS THAT I DON'T LIKE?</vt:lpstr>
      <vt:lpstr>WALK-IN SCHEDULE: IT'S NOT THAT SIMPLE</vt:lpstr>
      <vt:lpstr>WHAT HAPPENS AFTER THE 10 DAYS?</vt:lpstr>
      <vt:lpstr>SOCIAL-EMOTIONAL SUPPORT</vt:lpstr>
      <vt:lpstr>WISE MIND</vt:lpstr>
      <vt:lpstr>PowerPoint Presentation</vt:lpstr>
      <vt:lpstr>REASONABLE  MIND</vt:lpstr>
      <vt:lpstr>EMOTIONAL MIND</vt:lpstr>
      <vt:lpstr>WISE MIND</vt:lpstr>
      <vt:lpstr>LET'S LEARN MORE...</vt:lpstr>
      <vt:lpstr>WISE MIND A.C.C.E.P.T.S</vt:lpstr>
      <vt:lpstr>THE S.T.O.P. SKILL</vt:lpstr>
      <vt:lpstr>HEALTHY WAYS TO MANAGE EMOTIONS</vt:lpstr>
      <vt:lpstr>YOUR TURN...</vt:lpstr>
      <vt:lpstr>WHICH "MIND" DO YOU FEED?</vt:lpstr>
      <vt:lpstr>QUESTIONS?</vt:lpstr>
      <vt:lpstr>Welcome Back!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914</cp:revision>
  <dcterms:created xsi:type="dcterms:W3CDTF">2025-04-01T17:16:28Z</dcterms:created>
  <dcterms:modified xsi:type="dcterms:W3CDTF">2025-09-15T18:40:24Z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0x010100F5967F86186408429625277D532B7C34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MediaServiceImageTags">
    <vt:lpwstr/>
  </property>
</Properties>
</file>