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4"/>
  </p:sldMasterIdLst>
  <p:notesMasterIdLst>
    <p:notesMasterId r:id="rId34"/>
  </p:notesMasterIdLst>
  <p:sldIdLst>
    <p:sldId id="256" r:id="rId5"/>
    <p:sldId id="257" r:id="rId6"/>
    <p:sldId id="258" r:id="rId7"/>
    <p:sldId id="259" r:id="rId8"/>
    <p:sldId id="261" r:id="rId9"/>
    <p:sldId id="260" r:id="rId10"/>
    <p:sldId id="262" r:id="rId11"/>
    <p:sldId id="263" r:id="rId12"/>
    <p:sldId id="267" r:id="rId13"/>
    <p:sldId id="264" r:id="rId14"/>
    <p:sldId id="265" r:id="rId15"/>
    <p:sldId id="266" r:id="rId16"/>
    <p:sldId id="268" r:id="rId17"/>
    <p:sldId id="269" r:id="rId18"/>
    <p:sldId id="271" r:id="rId19"/>
    <p:sldId id="270" r:id="rId20"/>
    <p:sldId id="277" r:id="rId21"/>
    <p:sldId id="281" r:id="rId22"/>
    <p:sldId id="282" r:id="rId23"/>
    <p:sldId id="279" r:id="rId24"/>
    <p:sldId id="272" r:id="rId25"/>
    <p:sldId id="274" r:id="rId26"/>
    <p:sldId id="283" r:id="rId27"/>
    <p:sldId id="284" r:id="rId28"/>
    <p:sldId id="275" r:id="rId29"/>
    <p:sldId id="273" r:id="rId30"/>
    <p:sldId id="276" r:id="rId31"/>
    <p:sldId id="285"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D5B7D-31FA-23F0-E40A-88B4B25F2D03}" v="166" dt="2025-10-13T18:58:39.770"/>
    <p1510:client id="{89F864A6-D98B-0447-045A-0326A1657DAB}" v="8" dt="2025-10-13T18:59:59.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54E23C-E6DE-4559-BE35-0EDB8D26B84C}" type="doc">
      <dgm:prSet loTypeId="urn:microsoft.com/office/officeart/2005/8/layout/default" loCatId="list" qsTypeId="urn:microsoft.com/office/officeart/2005/8/quickstyle/simple1" qsCatId="simple" csTypeId="urn:microsoft.com/office/officeart/2005/8/colors/accent6_2" csCatId="accent6"/>
      <dgm:spPr/>
      <dgm:t>
        <a:bodyPr/>
        <a:lstStyle/>
        <a:p>
          <a:endParaRPr lang="en-US"/>
        </a:p>
      </dgm:t>
    </dgm:pt>
    <dgm:pt modelId="{F620D0D6-8BAE-4823-841A-8B8BBB4B9FBF}">
      <dgm:prSet/>
      <dgm:spPr/>
      <dgm:t>
        <a:bodyPr/>
        <a:lstStyle/>
        <a:p>
          <a:r>
            <a:rPr lang="en-US"/>
            <a:t>4 years of English</a:t>
          </a:r>
        </a:p>
      </dgm:t>
    </dgm:pt>
    <dgm:pt modelId="{A88EA992-15BF-454D-9902-7A2E64EF33AA}" type="parTrans" cxnId="{FB660584-17FB-44B6-9030-94D84586400D}">
      <dgm:prSet/>
      <dgm:spPr/>
      <dgm:t>
        <a:bodyPr/>
        <a:lstStyle/>
        <a:p>
          <a:endParaRPr lang="en-US"/>
        </a:p>
      </dgm:t>
    </dgm:pt>
    <dgm:pt modelId="{00C80BE9-F782-4847-AEE2-4EEC38FDC7ED}" type="sibTrans" cxnId="{FB660584-17FB-44B6-9030-94D84586400D}">
      <dgm:prSet/>
      <dgm:spPr/>
      <dgm:t>
        <a:bodyPr/>
        <a:lstStyle/>
        <a:p>
          <a:endParaRPr lang="en-US"/>
        </a:p>
      </dgm:t>
    </dgm:pt>
    <dgm:pt modelId="{A6115FB0-C8FC-43A5-9FA4-0008C2C1403A}">
      <dgm:prSet/>
      <dgm:spPr/>
      <dgm:t>
        <a:bodyPr/>
        <a:lstStyle/>
        <a:p>
          <a:r>
            <a:rPr lang="en-US"/>
            <a:t>4 years of Math</a:t>
          </a:r>
        </a:p>
      </dgm:t>
    </dgm:pt>
    <dgm:pt modelId="{E799CAAC-3589-42C3-9C57-AA7636599078}" type="parTrans" cxnId="{CAF84C1D-D448-4768-A50D-F3A6BBBD3851}">
      <dgm:prSet/>
      <dgm:spPr/>
      <dgm:t>
        <a:bodyPr/>
        <a:lstStyle/>
        <a:p>
          <a:endParaRPr lang="en-US"/>
        </a:p>
      </dgm:t>
    </dgm:pt>
    <dgm:pt modelId="{EAD8ABB9-A22C-484C-8790-8F147CB57B31}" type="sibTrans" cxnId="{CAF84C1D-D448-4768-A50D-F3A6BBBD3851}">
      <dgm:prSet/>
      <dgm:spPr/>
      <dgm:t>
        <a:bodyPr/>
        <a:lstStyle/>
        <a:p>
          <a:endParaRPr lang="en-US"/>
        </a:p>
      </dgm:t>
    </dgm:pt>
    <dgm:pt modelId="{4EC0498F-5CEA-4889-85FE-A39BFC8CF149}">
      <dgm:prSet/>
      <dgm:spPr/>
      <dgm:t>
        <a:bodyPr/>
        <a:lstStyle/>
        <a:p>
          <a:r>
            <a:rPr lang="en-US"/>
            <a:t>3 years of Science</a:t>
          </a:r>
        </a:p>
      </dgm:t>
    </dgm:pt>
    <dgm:pt modelId="{E892822D-42E9-4076-A0E6-2E65B06DBA68}" type="parTrans" cxnId="{C24EC8B4-8E4F-40AC-AA93-F03ED95815C8}">
      <dgm:prSet/>
      <dgm:spPr/>
      <dgm:t>
        <a:bodyPr/>
        <a:lstStyle/>
        <a:p>
          <a:endParaRPr lang="en-US"/>
        </a:p>
      </dgm:t>
    </dgm:pt>
    <dgm:pt modelId="{3C407B7D-3C31-4BB3-8F01-29EA0D271639}" type="sibTrans" cxnId="{C24EC8B4-8E4F-40AC-AA93-F03ED95815C8}">
      <dgm:prSet/>
      <dgm:spPr/>
      <dgm:t>
        <a:bodyPr/>
        <a:lstStyle/>
        <a:p>
          <a:endParaRPr lang="en-US"/>
        </a:p>
      </dgm:t>
    </dgm:pt>
    <dgm:pt modelId="{D4CD63CE-7DB5-4276-A636-072574117E5F}">
      <dgm:prSet/>
      <dgm:spPr/>
      <dgm:t>
        <a:bodyPr/>
        <a:lstStyle/>
        <a:p>
          <a:r>
            <a:rPr lang="en-US"/>
            <a:t>1 year of World History</a:t>
          </a:r>
        </a:p>
      </dgm:t>
    </dgm:pt>
    <dgm:pt modelId="{04FEBD51-9E0E-4ABF-9517-E73D6BAF70CE}" type="parTrans" cxnId="{A27E7434-DBC0-4897-8FDE-A7061840BBD0}">
      <dgm:prSet/>
      <dgm:spPr/>
      <dgm:t>
        <a:bodyPr/>
        <a:lstStyle/>
        <a:p>
          <a:endParaRPr lang="en-US"/>
        </a:p>
      </dgm:t>
    </dgm:pt>
    <dgm:pt modelId="{97255787-4FA7-4E1C-B99E-8D120810D1E4}" type="sibTrans" cxnId="{A27E7434-DBC0-4897-8FDE-A7061840BBD0}">
      <dgm:prSet/>
      <dgm:spPr/>
      <dgm:t>
        <a:bodyPr/>
        <a:lstStyle/>
        <a:p>
          <a:endParaRPr lang="en-US"/>
        </a:p>
      </dgm:t>
    </dgm:pt>
    <dgm:pt modelId="{3054AFB9-EDFC-4F85-8FC4-04999C85A259}">
      <dgm:prSet/>
      <dgm:spPr/>
      <dgm:t>
        <a:bodyPr/>
        <a:lstStyle/>
        <a:p>
          <a:r>
            <a:rPr lang="en-US"/>
            <a:t>1 year of American History</a:t>
          </a:r>
        </a:p>
      </dgm:t>
    </dgm:pt>
    <dgm:pt modelId="{93359A0A-4A23-4286-AB20-196E233496B8}" type="parTrans" cxnId="{15ADF134-158D-4CC0-8C54-3A9EA18FAF8C}">
      <dgm:prSet/>
      <dgm:spPr/>
      <dgm:t>
        <a:bodyPr/>
        <a:lstStyle/>
        <a:p>
          <a:endParaRPr lang="en-US"/>
        </a:p>
      </dgm:t>
    </dgm:pt>
    <dgm:pt modelId="{FE397C59-C457-48CE-A51D-0A21BC97E952}" type="sibTrans" cxnId="{15ADF134-158D-4CC0-8C54-3A9EA18FAF8C}">
      <dgm:prSet/>
      <dgm:spPr/>
      <dgm:t>
        <a:bodyPr/>
        <a:lstStyle/>
        <a:p>
          <a:endParaRPr lang="en-US"/>
        </a:p>
      </dgm:t>
    </dgm:pt>
    <dgm:pt modelId="{9BAB19AD-7212-416E-972B-164CAF7F058D}">
      <dgm:prSet/>
      <dgm:spPr/>
      <dgm:t>
        <a:bodyPr/>
        <a:lstStyle/>
        <a:p>
          <a:r>
            <a:rPr lang="en-US"/>
            <a:t>.5 year of American Government</a:t>
          </a:r>
        </a:p>
      </dgm:t>
    </dgm:pt>
    <dgm:pt modelId="{5C7BBD81-DB6A-4BA5-84F2-CB437731391A}" type="parTrans" cxnId="{38FAE64D-AA73-4347-A659-C62BBABA2C7E}">
      <dgm:prSet/>
      <dgm:spPr/>
      <dgm:t>
        <a:bodyPr/>
        <a:lstStyle/>
        <a:p>
          <a:endParaRPr lang="en-US"/>
        </a:p>
      </dgm:t>
    </dgm:pt>
    <dgm:pt modelId="{6F52394A-551A-4039-8F9E-4647F0D4B22C}" type="sibTrans" cxnId="{38FAE64D-AA73-4347-A659-C62BBABA2C7E}">
      <dgm:prSet/>
      <dgm:spPr/>
      <dgm:t>
        <a:bodyPr/>
        <a:lstStyle/>
        <a:p>
          <a:endParaRPr lang="en-US"/>
        </a:p>
      </dgm:t>
    </dgm:pt>
    <dgm:pt modelId="{5CE2FEB3-E725-4E8F-8215-2984A426179B}">
      <dgm:prSet/>
      <dgm:spPr/>
      <dgm:t>
        <a:bodyPr/>
        <a:lstStyle/>
        <a:p>
          <a:r>
            <a:rPr lang="en-US"/>
            <a:t>.5 year of Economics</a:t>
          </a:r>
        </a:p>
      </dgm:t>
    </dgm:pt>
    <dgm:pt modelId="{82F4B345-166A-4583-8180-A88014E7E3E5}" type="parTrans" cxnId="{2B73F10D-D049-4593-B953-0F5989F277FD}">
      <dgm:prSet/>
      <dgm:spPr/>
      <dgm:t>
        <a:bodyPr/>
        <a:lstStyle/>
        <a:p>
          <a:endParaRPr lang="en-US"/>
        </a:p>
      </dgm:t>
    </dgm:pt>
    <dgm:pt modelId="{4013ED7C-BDB4-46CE-8717-E8354AC97011}" type="sibTrans" cxnId="{2B73F10D-D049-4593-B953-0F5989F277FD}">
      <dgm:prSet/>
      <dgm:spPr/>
      <dgm:t>
        <a:bodyPr/>
        <a:lstStyle/>
        <a:p>
          <a:endParaRPr lang="en-US"/>
        </a:p>
      </dgm:t>
    </dgm:pt>
    <dgm:pt modelId="{FCD21B55-546A-48CB-8F60-BFD3C1A56DB1}">
      <dgm:prSet/>
      <dgm:spPr/>
      <dgm:t>
        <a:bodyPr/>
        <a:lstStyle/>
        <a:p>
          <a:r>
            <a:rPr lang="en-US"/>
            <a:t>1 year of Fine Arts or Career &amp; Technical Education</a:t>
          </a:r>
        </a:p>
      </dgm:t>
    </dgm:pt>
    <dgm:pt modelId="{35B8C8D9-22F3-492F-AD84-CB2A8C3316E7}" type="parTrans" cxnId="{6E17B397-D4B4-4D10-AEBF-4C45CEED78EB}">
      <dgm:prSet/>
      <dgm:spPr/>
      <dgm:t>
        <a:bodyPr/>
        <a:lstStyle/>
        <a:p>
          <a:endParaRPr lang="en-US"/>
        </a:p>
      </dgm:t>
    </dgm:pt>
    <dgm:pt modelId="{86AA2A13-4706-4A82-B4D6-5029F53F318C}" type="sibTrans" cxnId="{6E17B397-D4B4-4D10-AEBF-4C45CEED78EB}">
      <dgm:prSet/>
      <dgm:spPr/>
      <dgm:t>
        <a:bodyPr/>
        <a:lstStyle/>
        <a:p>
          <a:endParaRPr lang="en-US"/>
        </a:p>
      </dgm:t>
    </dgm:pt>
    <dgm:pt modelId="{6A890DEB-2A6D-4AB8-85D9-4A1E99FCFF1D}">
      <dgm:prSet/>
      <dgm:spPr/>
      <dgm:t>
        <a:bodyPr/>
        <a:lstStyle/>
        <a:p>
          <a:r>
            <a:rPr lang="en-US"/>
            <a:t>.5 year of Health</a:t>
          </a:r>
        </a:p>
      </dgm:t>
    </dgm:pt>
    <dgm:pt modelId="{F8F78C7C-9A7E-4FF6-BA54-F01537A1539E}" type="parTrans" cxnId="{3F4852E5-3B2F-47C5-B70B-D1DE4999EC42}">
      <dgm:prSet/>
      <dgm:spPr/>
      <dgm:t>
        <a:bodyPr/>
        <a:lstStyle/>
        <a:p>
          <a:endParaRPr lang="en-US"/>
        </a:p>
      </dgm:t>
    </dgm:pt>
    <dgm:pt modelId="{863673D4-65D6-40DB-9613-114912F4B0B6}" type="sibTrans" cxnId="{3F4852E5-3B2F-47C5-B70B-D1DE4999EC42}">
      <dgm:prSet/>
      <dgm:spPr/>
      <dgm:t>
        <a:bodyPr/>
        <a:lstStyle/>
        <a:p>
          <a:endParaRPr lang="en-US"/>
        </a:p>
      </dgm:t>
    </dgm:pt>
    <dgm:pt modelId="{115E54D8-C082-451A-8E39-43AF10A0B017}">
      <dgm:prSet/>
      <dgm:spPr/>
      <dgm:t>
        <a:bodyPr/>
        <a:lstStyle/>
        <a:p>
          <a:r>
            <a:rPr lang="en-US"/>
            <a:t>1 year of Physical Education</a:t>
          </a:r>
        </a:p>
      </dgm:t>
    </dgm:pt>
    <dgm:pt modelId="{E02241F0-0D16-439A-9226-6B3E2FA65E20}" type="parTrans" cxnId="{8CDE1A2B-99F4-412F-92A5-89AAF15472D9}">
      <dgm:prSet/>
      <dgm:spPr/>
      <dgm:t>
        <a:bodyPr/>
        <a:lstStyle/>
        <a:p>
          <a:endParaRPr lang="en-US"/>
        </a:p>
      </dgm:t>
    </dgm:pt>
    <dgm:pt modelId="{00D1F136-F294-4030-A73B-7782451067C5}" type="sibTrans" cxnId="{8CDE1A2B-99F4-412F-92A5-89AAF15472D9}">
      <dgm:prSet/>
      <dgm:spPr/>
      <dgm:t>
        <a:bodyPr/>
        <a:lstStyle/>
        <a:p>
          <a:endParaRPr lang="en-US"/>
        </a:p>
      </dgm:t>
    </dgm:pt>
    <dgm:pt modelId="{3F5285A7-1807-46C5-902E-C35F5FE4AF69}">
      <dgm:prSet/>
      <dgm:spPr/>
      <dgm:t>
        <a:bodyPr/>
        <a:lstStyle/>
        <a:p>
          <a:r>
            <a:rPr lang="en-US"/>
            <a:t>6.5 years of Electives*</a:t>
          </a:r>
        </a:p>
      </dgm:t>
    </dgm:pt>
    <dgm:pt modelId="{AB0F0F91-653C-4ED2-99FD-ED16F246C968}" type="parTrans" cxnId="{A9E6CC4A-5FEA-4E13-AA6F-2DA9EC4B4CFE}">
      <dgm:prSet/>
      <dgm:spPr/>
      <dgm:t>
        <a:bodyPr/>
        <a:lstStyle/>
        <a:p>
          <a:endParaRPr lang="en-US"/>
        </a:p>
      </dgm:t>
    </dgm:pt>
    <dgm:pt modelId="{7095031E-BDF8-4CA3-8A22-5A4678349E5B}" type="sibTrans" cxnId="{A9E6CC4A-5FEA-4E13-AA6F-2DA9EC4B4CFE}">
      <dgm:prSet/>
      <dgm:spPr/>
      <dgm:t>
        <a:bodyPr/>
        <a:lstStyle/>
        <a:p>
          <a:endParaRPr lang="en-US"/>
        </a:p>
      </dgm:t>
    </dgm:pt>
    <dgm:pt modelId="{6F1E083B-A682-4E90-974E-57CFD79B98A3}">
      <dgm:prSet/>
      <dgm:spPr/>
      <dgm:t>
        <a:bodyPr/>
        <a:lstStyle/>
        <a:p>
          <a:r>
            <a:rPr lang="en-US"/>
            <a:t>*World Language-2 consecutive years are required for colleges and university</a:t>
          </a:r>
        </a:p>
      </dgm:t>
    </dgm:pt>
    <dgm:pt modelId="{237F4228-7F3C-4408-AB18-0F3CB030F776}" type="parTrans" cxnId="{5712AA76-6343-4902-BA54-864CE1341B0A}">
      <dgm:prSet/>
      <dgm:spPr/>
      <dgm:t>
        <a:bodyPr/>
        <a:lstStyle/>
        <a:p>
          <a:endParaRPr lang="en-US"/>
        </a:p>
      </dgm:t>
    </dgm:pt>
    <dgm:pt modelId="{52CCE3A4-3392-497D-A6E4-080396579990}" type="sibTrans" cxnId="{5712AA76-6343-4902-BA54-864CE1341B0A}">
      <dgm:prSet/>
      <dgm:spPr/>
      <dgm:t>
        <a:bodyPr/>
        <a:lstStyle/>
        <a:p>
          <a:endParaRPr lang="en-US"/>
        </a:p>
      </dgm:t>
    </dgm:pt>
    <dgm:pt modelId="{FBD17622-DD22-4C49-B1D4-36A8FD1DE7F4}" type="pres">
      <dgm:prSet presAssocID="{9854E23C-E6DE-4559-BE35-0EDB8D26B84C}" presName="diagram" presStyleCnt="0">
        <dgm:presLayoutVars>
          <dgm:dir/>
          <dgm:resizeHandles val="exact"/>
        </dgm:presLayoutVars>
      </dgm:prSet>
      <dgm:spPr/>
    </dgm:pt>
    <dgm:pt modelId="{A65B5DC7-2472-48A9-9798-F51C548C8FE7}" type="pres">
      <dgm:prSet presAssocID="{F620D0D6-8BAE-4823-841A-8B8BBB4B9FBF}" presName="node" presStyleLbl="node1" presStyleIdx="0" presStyleCnt="12">
        <dgm:presLayoutVars>
          <dgm:bulletEnabled val="1"/>
        </dgm:presLayoutVars>
      </dgm:prSet>
      <dgm:spPr/>
    </dgm:pt>
    <dgm:pt modelId="{2FABEB8A-14A7-425A-8FF7-0671E4CFC989}" type="pres">
      <dgm:prSet presAssocID="{00C80BE9-F782-4847-AEE2-4EEC38FDC7ED}" presName="sibTrans" presStyleCnt="0"/>
      <dgm:spPr/>
    </dgm:pt>
    <dgm:pt modelId="{88FC53BB-D4C9-4F89-B445-BDD6D6CA272E}" type="pres">
      <dgm:prSet presAssocID="{A6115FB0-C8FC-43A5-9FA4-0008C2C1403A}" presName="node" presStyleLbl="node1" presStyleIdx="1" presStyleCnt="12">
        <dgm:presLayoutVars>
          <dgm:bulletEnabled val="1"/>
        </dgm:presLayoutVars>
      </dgm:prSet>
      <dgm:spPr/>
    </dgm:pt>
    <dgm:pt modelId="{161AC0FF-D117-4BC5-9ECF-9FF2E8561918}" type="pres">
      <dgm:prSet presAssocID="{EAD8ABB9-A22C-484C-8790-8F147CB57B31}" presName="sibTrans" presStyleCnt="0"/>
      <dgm:spPr/>
    </dgm:pt>
    <dgm:pt modelId="{40748D4E-5AE3-4A94-B0B8-1D497FA11AF7}" type="pres">
      <dgm:prSet presAssocID="{4EC0498F-5CEA-4889-85FE-A39BFC8CF149}" presName="node" presStyleLbl="node1" presStyleIdx="2" presStyleCnt="12">
        <dgm:presLayoutVars>
          <dgm:bulletEnabled val="1"/>
        </dgm:presLayoutVars>
      </dgm:prSet>
      <dgm:spPr/>
    </dgm:pt>
    <dgm:pt modelId="{8BF05E3C-CAEA-47F1-9C3E-95E554D7DDB2}" type="pres">
      <dgm:prSet presAssocID="{3C407B7D-3C31-4BB3-8F01-29EA0D271639}" presName="sibTrans" presStyleCnt="0"/>
      <dgm:spPr/>
    </dgm:pt>
    <dgm:pt modelId="{C7916F3A-29FF-42D4-BF55-AC690D5D5D73}" type="pres">
      <dgm:prSet presAssocID="{D4CD63CE-7DB5-4276-A636-072574117E5F}" presName="node" presStyleLbl="node1" presStyleIdx="3" presStyleCnt="12">
        <dgm:presLayoutVars>
          <dgm:bulletEnabled val="1"/>
        </dgm:presLayoutVars>
      </dgm:prSet>
      <dgm:spPr/>
    </dgm:pt>
    <dgm:pt modelId="{6BFE6CF9-8622-4398-AD66-828602EFBBA7}" type="pres">
      <dgm:prSet presAssocID="{97255787-4FA7-4E1C-B99E-8D120810D1E4}" presName="sibTrans" presStyleCnt="0"/>
      <dgm:spPr/>
    </dgm:pt>
    <dgm:pt modelId="{23CF51DA-C119-4EC8-BB28-DC34876D9754}" type="pres">
      <dgm:prSet presAssocID="{3054AFB9-EDFC-4F85-8FC4-04999C85A259}" presName="node" presStyleLbl="node1" presStyleIdx="4" presStyleCnt="12">
        <dgm:presLayoutVars>
          <dgm:bulletEnabled val="1"/>
        </dgm:presLayoutVars>
      </dgm:prSet>
      <dgm:spPr/>
    </dgm:pt>
    <dgm:pt modelId="{70C444D8-47C0-443D-AF56-8447AE7006B0}" type="pres">
      <dgm:prSet presAssocID="{FE397C59-C457-48CE-A51D-0A21BC97E952}" presName="sibTrans" presStyleCnt="0"/>
      <dgm:spPr/>
    </dgm:pt>
    <dgm:pt modelId="{ABE72150-9449-48F4-B2DD-0DB1B2018D88}" type="pres">
      <dgm:prSet presAssocID="{9BAB19AD-7212-416E-972B-164CAF7F058D}" presName="node" presStyleLbl="node1" presStyleIdx="5" presStyleCnt="12">
        <dgm:presLayoutVars>
          <dgm:bulletEnabled val="1"/>
        </dgm:presLayoutVars>
      </dgm:prSet>
      <dgm:spPr/>
    </dgm:pt>
    <dgm:pt modelId="{A4077468-D1B9-452C-8E39-612045F0D6CE}" type="pres">
      <dgm:prSet presAssocID="{6F52394A-551A-4039-8F9E-4647F0D4B22C}" presName="sibTrans" presStyleCnt="0"/>
      <dgm:spPr/>
    </dgm:pt>
    <dgm:pt modelId="{E34A4557-D883-482A-8CBC-A434AC42AE53}" type="pres">
      <dgm:prSet presAssocID="{5CE2FEB3-E725-4E8F-8215-2984A426179B}" presName="node" presStyleLbl="node1" presStyleIdx="6" presStyleCnt="12">
        <dgm:presLayoutVars>
          <dgm:bulletEnabled val="1"/>
        </dgm:presLayoutVars>
      </dgm:prSet>
      <dgm:spPr/>
    </dgm:pt>
    <dgm:pt modelId="{63312EA2-C7AA-4C79-B9DB-6DBB7B43173A}" type="pres">
      <dgm:prSet presAssocID="{4013ED7C-BDB4-46CE-8717-E8354AC97011}" presName="sibTrans" presStyleCnt="0"/>
      <dgm:spPr/>
    </dgm:pt>
    <dgm:pt modelId="{4BB9AED5-89D6-495B-AF24-EFCBC81F0F5C}" type="pres">
      <dgm:prSet presAssocID="{FCD21B55-546A-48CB-8F60-BFD3C1A56DB1}" presName="node" presStyleLbl="node1" presStyleIdx="7" presStyleCnt="12">
        <dgm:presLayoutVars>
          <dgm:bulletEnabled val="1"/>
        </dgm:presLayoutVars>
      </dgm:prSet>
      <dgm:spPr/>
    </dgm:pt>
    <dgm:pt modelId="{F075E1F5-7EEC-4D8C-A562-11203664E6EC}" type="pres">
      <dgm:prSet presAssocID="{86AA2A13-4706-4A82-B4D6-5029F53F318C}" presName="sibTrans" presStyleCnt="0"/>
      <dgm:spPr/>
    </dgm:pt>
    <dgm:pt modelId="{2594391A-64A6-4BA4-A8A4-2CD90E6D8CF0}" type="pres">
      <dgm:prSet presAssocID="{6A890DEB-2A6D-4AB8-85D9-4A1E99FCFF1D}" presName="node" presStyleLbl="node1" presStyleIdx="8" presStyleCnt="12">
        <dgm:presLayoutVars>
          <dgm:bulletEnabled val="1"/>
        </dgm:presLayoutVars>
      </dgm:prSet>
      <dgm:spPr/>
    </dgm:pt>
    <dgm:pt modelId="{978B796F-1CFC-4C17-A79D-F32ECDB4A55D}" type="pres">
      <dgm:prSet presAssocID="{863673D4-65D6-40DB-9613-114912F4B0B6}" presName="sibTrans" presStyleCnt="0"/>
      <dgm:spPr/>
    </dgm:pt>
    <dgm:pt modelId="{4336E3C2-BFF8-442A-90B0-FEFE7A34FA4C}" type="pres">
      <dgm:prSet presAssocID="{115E54D8-C082-451A-8E39-43AF10A0B017}" presName="node" presStyleLbl="node1" presStyleIdx="9" presStyleCnt="12">
        <dgm:presLayoutVars>
          <dgm:bulletEnabled val="1"/>
        </dgm:presLayoutVars>
      </dgm:prSet>
      <dgm:spPr/>
    </dgm:pt>
    <dgm:pt modelId="{686D444F-5DAD-4C85-96E8-7D5A7E617714}" type="pres">
      <dgm:prSet presAssocID="{00D1F136-F294-4030-A73B-7782451067C5}" presName="sibTrans" presStyleCnt="0"/>
      <dgm:spPr/>
    </dgm:pt>
    <dgm:pt modelId="{69E3237F-1DE4-4337-9E66-FDF2DBA5D1B7}" type="pres">
      <dgm:prSet presAssocID="{3F5285A7-1807-46C5-902E-C35F5FE4AF69}" presName="node" presStyleLbl="node1" presStyleIdx="10" presStyleCnt="12">
        <dgm:presLayoutVars>
          <dgm:bulletEnabled val="1"/>
        </dgm:presLayoutVars>
      </dgm:prSet>
      <dgm:spPr/>
    </dgm:pt>
    <dgm:pt modelId="{9FC2F509-A7FC-4A89-9F99-68B6F9E133D0}" type="pres">
      <dgm:prSet presAssocID="{7095031E-BDF8-4CA3-8A22-5A4678349E5B}" presName="sibTrans" presStyleCnt="0"/>
      <dgm:spPr/>
    </dgm:pt>
    <dgm:pt modelId="{40D1D76C-025F-4128-A6DD-A1FA595E689B}" type="pres">
      <dgm:prSet presAssocID="{6F1E083B-A682-4E90-974E-57CFD79B98A3}" presName="node" presStyleLbl="node1" presStyleIdx="11" presStyleCnt="12">
        <dgm:presLayoutVars>
          <dgm:bulletEnabled val="1"/>
        </dgm:presLayoutVars>
      </dgm:prSet>
      <dgm:spPr/>
    </dgm:pt>
  </dgm:ptLst>
  <dgm:cxnLst>
    <dgm:cxn modelId="{F0913102-9425-43C1-A76F-A86B03004A18}" type="presOf" srcId="{FCD21B55-546A-48CB-8F60-BFD3C1A56DB1}" destId="{4BB9AED5-89D6-495B-AF24-EFCBC81F0F5C}" srcOrd="0" destOrd="0" presId="urn:microsoft.com/office/officeart/2005/8/layout/default"/>
    <dgm:cxn modelId="{2B73F10D-D049-4593-B953-0F5989F277FD}" srcId="{9854E23C-E6DE-4559-BE35-0EDB8D26B84C}" destId="{5CE2FEB3-E725-4E8F-8215-2984A426179B}" srcOrd="6" destOrd="0" parTransId="{82F4B345-166A-4583-8180-A88014E7E3E5}" sibTransId="{4013ED7C-BDB4-46CE-8717-E8354AC97011}"/>
    <dgm:cxn modelId="{CAF84C1D-D448-4768-A50D-F3A6BBBD3851}" srcId="{9854E23C-E6DE-4559-BE35-0EDB8D26B84C}" destId="{A6115FB0-C8FC-43A5-9FA4-0008C2C1403A}" srcOrd="1" destOrd="0" parTransId="{E799CAAC-3589-42C3-9C57-AA7636599078}" sibTransId="{EAD8ABB9-A22C-484C-8790-8F147CB57B31}"/>
    <dgm:cxn modelId="{57DA8923-727F-4DD2-B0A5-5BAFC906CF3F}" type="presOf" srcId="{5CE2FEB3-E725-4E8F-8215-2984A426179B}" destId="{E34A4557-D883-482A-8CBC-A434AC42AE53}" srcOrd="0" destOrd="0" presId="urn:microsoft.com/office/officeart/2005/8/layout/default"/>
    <dgm:cxn modelId="{8CDE1A2B-99F4-412F-92A5-89AAF15472D9}" srcId="{9854E23C-E6DE-4559-BE35-0EDB8D26B84C}" destId="{115E54D8-C082-451A-8E39-43AF10A0B017}" srcOrd="9" destOrd="0" parTransId="{E02241F0-0D16-439A-9226-6B3E2FA65E20}" sibTransId="{00D1F136-F294-4030-A73B-7782451067C5}"/>
    <dgm:cxn modelId="{A27E7434-DBC0-4897-8FDE-A7061840BBD0}" srcId="{9854E23C-E6DE-4559-BE35-0EDB8D26B84C}" destId="{D4CD63CE-7DB5-4276-A636-072574117E5F}" srcOrd="3" destOrd="0" parTransId="{04FEBD51-9E0E-4ABF-9517-E73D6BAF70CE}" sibTransId="{97255787-4FA7-4E1C-B99E-8D120810D1E4}"/>
    <dgm:cxn modelId="{15ADF134-158D-4CC0-8C54-3A9EA18FAF8C}" srcId="{9854E23C-E6DE-4559-BE35-0EDB8D26B84C}" destId="{3054AFB9-EDFC-4F85-8FC4-04999C85A259}" srcOrd="4" destOrd="0" parTransId="{93359A0A-4A23-4286-AB20-196E233496B8}" sibTransId="{FE397C59-C457-48CE-A51D-0A21BC97E952}"/>
    <dgm:cxn modelId="{FD30CB40-F099-46D7-9EC2-9854500DB589}" type="presOf" srcId="{F620D0D6-8BAE-4823-841A-8B8BBB4B9FBF}" destId="{A65B5DC7-2472-48A9-9798-F51C548C8FE7}" srcOrd="0" destOrd="0" presId="urn:microsoft.com/office/officeart/2005/8/layout/default"/>
    <dgm:cxn modelId="{A9E6CC4A-5FEA-4E13-AA6F-2DA9EC4B4CFE}" srcId="{9854E23C-E6DE-4559-BE35-0EDB8D26B84C}" destId="{3F5285A7-1807-46C5-902E-C35F5FE4AF69}" srcOrd="10" destOrd="0" parTransId="{AB0F0F91-653C-4ED2-99FD-ED16F246C968}" sibTransId="{7095031E-BDF8-4CA3-8A22-5A4678349E5B}"/>
    <dgm:cxn modelId="{2D1D056C-9210-4F73-A876-D1C6ACAD6DF3}" type="presOf" srcId="{9854E23C-E6DE-4559-BE35-0EDB8D26B84C}" destId="{FBD17622-DD22-4C49-B1D4-36A8FD1DE7F4}" srcOrd="0" destOrd="0" presId="urn:microsoft.com/office/officeart/2005/8/layout/default"/>
    <dgm:cxn modelId="{38FAE64D-AA73-4347-A659-C62BBABA2C7E}" srcId="{9854E23C-E6DE-4559-BE35-0EDB8D26B84C}" destId="{9BAB19AD-7212-416E-972B-164CAF7F058D}" srcOrd="5" destOrd="0" parTransId="{5C7BBD81-DB6A-4BA5-84F2-CB437731391A}" sibTransId="{6F52394A-551A-4039-8F9E-4647F0D4B22C}"/>
    <dgm:cxn modelId="{5712AA76-6343-4902-BA54-864CE1341B0A}" srcId="{9854E23C-E6DE-4559-BE35-0EDB8D26B84C}" destId="{6F1E083B-A682-4E90-974E-57CFD79B98A3}" srcOrd="11" destOrd="0" parTransId="{237F4228-7F3C-4408-AB18-0F3CB030F776}" sibTransId="{52CCE3A4-3392-497D-A6E4-080396579990}"/>
    <dgm:cxn modelId="{FB660584-17FB-44B6-9030-94D84586400D}" srcId="{9854E23C-E6DE-4559-BE35-0EDB8D26B84C}" destId="{F620D0D6-8BAE-4823-841A-8B8BBB4B9FBF}" srcOrd="0" destOrd="0" parTransId="{A88EA992-15BF-454D-9902-7A2E64EF33AA}" sibTransId="{00C80BE9-F782-4847-AEE2-4EEC38FDC7ED}"/>
    <dgm:cxn modelId="{0916AD84-3336-4572-8A43-46F0FC2724F0}" type="presOf" srcId="{6F1E083B-A682-4E90-974E-57CFD79B98A3}" destId="{40D1D76C-025F-4128-A6DD-A1FA595E689B}" srcOrd="0" destOrd="0" presId="urn:microsoft.com/office/officeart/2005/8/layout/default"/>
    <dgm:cxn modelId="{5C819297-9351-4A90-BD4A-6AD082C52C9D}" type="presOf" srcId="{6A890DEB-2A6D-4AB8-85D9-4A1E99FCFF1D}" destId="{2594391A-64A6-4BA4-A8A4-2CD90E6D8CF0}" srcOrd="0" destOrd="0" presId="urn:microsoft.com/office/officeart/2005/8/layout/default"/>
    <dgm:cxn modelId="{6E17B397-D4B4-4D10-AEBF-4C45CEED78EB}" srcId="{9854E23C-E6DE-4559-BE35-0EDB8D26B84C}" destId="{FCD21B55-546A-48CB-8F60-BFD3C1A56DB1}" srcOrd="7" destOrd="0" parTransId="{35B8C8D9-22F3-492F-AD84-CB2A8C3316E7}" sibTransId="{86AA2A13-4706-4A82-B4D6-5029F53F318C}"/>
    <dgm:cxn modelId="{76FE9BA5-291C-4C48-B8B4-C81A685C11F7}" type="presOf" srcId="{115E54D8-C082-451A-8E39-43AF10A0B017}" destId="{4336E3C2-BFF8-442A-90B0-FEFE7A34FA4C}" srcOrd="0" destOrd="0" presId="urn:microsoft.com/office/officeart/2005/8/layout/default"/>
    <dgm:cxn modelId="{BC811AB1-98DF-4A32-9416-DD2689E975F6}" type="presOf" srcId="{3F5285A7-1807-46C5-902E-C35F5FE4AF69}" destId="{69E3237F-1DE4-4337-9E66-FDF2DBA5D1B7}" srcOrd="0" destOrd="0" presId="urn:microsoft.com/office/officeart/2005/8/layout/default"/>
    <dgm:cxn modelId="{0FC779B4-3D7B-41FB-8FAC-168A30E32155}" type="presOf" srcId="{3054AFB9-EDFC-4F85-8FC4-04999C85A259}" destId="{23CF51DA-C119-4EC8-BB28-DC34876D9754}" srcOrd="0" destOrd="0" presId="urn:microsoft.com/office/officeart/2005/8/layout/default"/>
    <dgm:cxn modelId="{C24EC8B4-8E4F-40AC-AA93-F03ED95815C8}" srcId="{9854E23C-E6DE-4559-BE35-0EDB8D26B84C}" destId="{4EC0498F-5CEA-4889-85FE-A39BFC8CF149}" srcOrd="2" destOrd="0" parTransId="{E892822D-42E9-4076-A0E6-2E65B06DBA68}" sibTransId="{3C407B7D-3C31-4BB3-8F01-29EA0D271639}"/>
    <dgm:cxn modelId="{9D7309B9-D760-4A59-8513-1EDAD1519AAE}" type="presOf" srcId="{9BAB19AD-7212-416E-972B-164CAF7F058D}" destId="{ABE72150-9449-48F4-B2DD-0DB1B2018D88}" srcOrd="0" destOrd="0" presId="urn:microsoft.com/office/officeart/2005/8/layout/default"/>
    <dgm:cxn modelId="{60A9D9BF-D022-4914-AABE-A6147E1688EF}" type="presOf" srcId="{A6115FB0-C8FC-43A5-9FA4-0008C2C1403A}" destId="{88FC53BB-D4C9-4F89-B445-BDD6D6CA272E}" srcOrd="0" destOrd="0" presId="urn:microsoft.com/office/officeart/2005/8/layout/default"/>
    <dgm:cxn modelId="{CD9A22CF-5A53-4D30-A560-E956561A1E4A}" type="presOf" srcId="{4EC0498F-5CEA-4889-85FE-A39BFC8CF149}" destId="{40748D4E-5AE3-4A94-B0B8-1D497FA11AF7}" srcOrd="0" destOrd="0" presId="urn:microsoft.com/office/officeart/2005/8/layout/default"/>
    <dgm:cxn modelId="{3F4852E5-3B2F-47C5-B70B-D1DE4999EC42}" srcId="{9854E23C-E6DE-4559-BE35-0EDB8D26B84C}" destId="{6A890DEB-2A6D-4AB8-85D9-4A1E99FCFF1D}" srcOrd="8" destOrd="0" parTransId="{F8F78C7C-9A7E-4FF6-BA54-F01537A1539E}" sibTransId="{863673D4-65D6-40DB-9613-114912F4B0B6}"/>
    <dgm:cxn modelId="{C04011FF-1B8E-40C4-9CCE-D05D6807F1A1}" type="presOf" srcId="{D4CD63CE-7DB5-4276-A636-072574117E5F}" destId="{C7916F3A-29FF-42D4-BF55-AC690D5D5D73}" srcOrd="0" destOrd="0" presId="urn:microsoft.com/office/officeart/2005/8/layout/default"/>
    <dgm:cxn modelId="{948A990E-07BC-4037-8B47-8F416923F6F1}" type="presParOf" srcId="{FBD17622-DD22-4C49-B1D4-36A8FD1DE7F4}" destId="{A65B5DC7-2472-48A9-9798-F51C548C8FE7}" srcOrd="0" destOrd="0" presId="urn:microsoft.com/office/officeart/2005/8/layout/default"/>
    <dgm:cxn modelId="{D702893D-0386-480E-87D9-1676E6B087B2}" type="presParOf" srcId="{FBD17622-DD22-4C49-B1D4-36A8FD1DE7F4}" destId="{2FABEB8A-14A7-425A-8FF7-0671E4CFC989}" srcOrd="1" destOrd="0" presId="urn:microsoft.com/office/officeart/2005/8/layout/default"/>
    <dgm:cxn modelId="{FBC6FF7F-50C7-472F-A653-8FC8C73170D8}" type="presParOf" srcId="{FBD17622-DD22-4C49-B1D4-36A8FD1DE7F4}" destId="{88FC53BB-D4C9-4F89-B445-BDD6D6CA272E}" srcOrd="2" destOrd="0" presId="urn:microsoft.com/office/officeart/2005/8/layout/default"/>
    <dgm:cxn modelId="{48040EBA-8ED8-42A5-ACF5-FB5A08D4EF69}" type="presParOf" srcId="{FBD17622-DD22-4C49-B1D4-36A8FD1DE7F4}" destId="{161AC0FF-D117-4BC5-9ECF-9FF2E8561918}" srcOrd="3" destOrd="0" presId="urn:microsoft.com/office/officeart/2005/8/layout/default"/>
    <dgm:cxn modelId="{93285830-189E-4BFD-8275-B03A06E2E311}" type="presParOf" srcId="{FBD17622-DD22-4C49-B1D4-36A8FD1DE7F4}" destId="{40748D4E-5AE3-4A94-B0B8-1D497FA11AF7}" srcOrd="4" destOrd="0" presId="urn:microsoft.com/office/officeart/2005/8/layout/default"/>
    <dgm:cxn modelId="{F412E298-459B-43D9-B63F-CCB2509C7D3B}" type="presParOf" srcId="{FBD17622-DD22-4C49-B1D4-36A8FD1DE7F4}" destId="{8BF05E3C-CAEA-47F1-9C3E-95E554D7DDB2}" srcOrd="5" destOrd="0" presId="urn:microsoft.com/office/officeart/2005/8/layout/default"/>
    <dgm:cxn modelId="{C05AA195-7A47-4744-93D1-CD97C4CE8362}" type="presParOf" srcId="{FBD17622-DD22-4C49-B1D4-36A8FD1DE7F4}" destId="{C7916F3A-29FF-42D4-BF55-AC690D5D5D73}" srcOrd="6" destOrd="0" presId="urn:microsoft.com/office/officeart/2005/8/layout/default"/>
    <dgm:cxn modelId="{60809FAC-8925-4DAE-BD45-CD2778D033A2}" type="presParOf" srcId="{FBD17622-DD22-4C49-B1D4-36A8FD1DE7F4}" destId="{6BFE6CF9-8622-4398-AD66-828602EFBBA7}" srcOrd="7" destOrd="0" presId="urn:microsoft.com/office/officeart/2005/8/layout/default"/>
    <dgm:cxn modelId="{C274144F-D221-4E96-84A9-02665241483B}" type="presParOf" srcId="{FBD17622-DD22-4C49-B1D4-36A8FD1DE7F4}" destId="{23CF51DA-C119-4EC8-BB28-DC34876D9754}" srcOrd="8" destOrd="0" presId="urn:microsoft.com/office/officeart/2005/8/layout/default"/>
    <dgm:cxn modelId="{F0CAB8A9-8851-4450-8B17-216CB1633788}" type="presParOf" srcId="{FBD17622-DD22-4C49-B1D4-36A8FD1DE7F4}" destId="{70C444D8-47C0-443D-AF56-8447AE7006B0}" srcOrd="9" destOrd="0" presId="urn:microsoft.com/office/officeart/2005/8/layout/default"/>
    <dgm:cxn modelId="{5EB6932B-AF37-49C7-9D06-35C808DC3CB8}" type="presParOf" srcId="{FBD17622-DD22-4C49-B1D4-36A8FD1DE7F4}" destId="{ABE72150-9449-48F4-B2DD-0DB1B2018D88}" srcOrd="10" destOrd="0" presId="urn:microsoft.com/office/officeart/2005/8/layout/default"/>
    <dgm:cxn modelId="{3227F8C4-0AA4-43DE-90FF-48D6614F2057}" type="presParOf" srcId="{FBD17622-DD22-4C49-B1D4-36A8FD1DE7F4}" destId="{A4077468-D1B9-452C-8E39-612045F0D6CE}" srcOrd="11" destOrd="0" presId="urn:microsoft.com/office/officeart/2005/8/layout/default"/>
    <dgm:cxn modelId="{EEF39520-A60F-4221-A0CE-892C730A21B3}" type="presParOf" srcId="{FBD17622-DD22-4C49-B1D4-36A8FD1DE7F4}" destId="{E34A4557-D883-482A-8CBC-A434AC42AE53}" srcOrd="12" destOrd="0" presId="urn:microsoft.com/office/officeart/2005/8/layout/default"/>
    <dgm:cxn modelId="{0FF48785-B6ED-40E3-BFF8-C6E9D1930296}" type="presParOf" srcId="{FBD17622-DD22-4C49-B1D4-36A8FD1DE7F4}" destId="{63312EA2-C7AA-4C79-B9DB-6DBB7B43173A}" srcOrd="13" destOrd="0" presId="urn:microsoft.com/office/officeart/2005/8/layout/default"/>
    <dgm:cxn modelId="{29AABB3B-9D1E-4734-AA9A-53B7CBE5FFBD}" type="presParOf" srcId="{FBD17622-DD22-4C49-B1D4-36A8FD1DE7F4}" destId="{4BB9AED5-89D6-495B-AF24-EFCBC81F0F5C}" srcOrd="14" destOrd="0" presId="urn:microsoft.com/office/officeart/2005/8/layout/default"/>
    <dgm:cxn modelId="{19EA8158-1874-4BED-9C9C-183C5C7DAB80}" type="presParOf" srcId="{FBD17622-DD22-4C49-B1D4-36A8FD1DE7F4}" destId="{F075E1F5-7EEC-4D8C-A562-11203664E6EC}" srcOrd="15" destOrd="0" presId="urn:microsoft.com/office/officeart/2005/8/layout/default"/>
    <dgm:cxn modelId="{12F7605C-35E5-41B2-8644-1B728D8BF4C8}" type="presParOf" srcId="{FBD17622-DD22-4C49-B1D4-36A8FD1DE7F4}" destId="{2594391A-64A6-4BA4-A8A4-2CD90E6D8CF0}" srcOrd="16" destOrd="0" presId="urn:microsoft.com/office/officeart/2005/8/layout/default"/>
    <dgm:cxn modelId="{A7ACB4F2-7712-4112-96D8-1841FFDC139A}" type="presParOf" srcId="{FBD17622-DD22-4C49-B1D4-36A8FD1DE7F4}" destId="{978B796F-1CFC-4C17-A79D-F32ECDB4A55D}" srcOrd="17" destOrd="0" presId="urn:microsoft.com/office/officeart/2005/8/layout/default"/>
    <dgm:cxn modelId="{BF2CFC07-E333-423A-B895-7BDF0912340F}" type="presParOf" srcId="{FBD17622-DD22-4C49-B1D4-36A8FD1DE7F4}" destId="{4336E3C2-BFF8-442A-90B0-FEFE7A34FA4C}" srcOrd="18" destOrd="0" presId="urn:microsoft.com/office/officeart/2005/8/layout/default"/>
    <dgm:cxn modelId="{B3EDB7E9-B465-43AF-8677-CD5C34BA1260}" type="presParOf" srcId="{FBD17622-DD22-4C49-B1D4-36A8FD1DE7F4}" destId="{686D444F-5DAD-4C85-96E8-7D5A7E617714}" srcOrd="19" destOrd="0" presId="urn:microsoft.com/office/officeart/2005/8/layout/default"/>
    <dgm:cxn modelId="{A0A72AF0-3457-4F31-A51A-A28705FFC627}" type="presParOf" srcId="{FBD17622-DD22-4C49-B1D4-36A8FD1DE7F4}" destId="{69E3237F-1DE4-4337-9E66-FDF2DBA5D1B7}" srcOrd="20" destOrd="0" presId="urn:microsoft.com/office/officeart/2005/8/layout/default"/>
    <dgm:cxn modelId="{6E6ADE15-AEB0-41F2-9CCF-2A10D50E276F}" type="presParOf" srcId="{FBD17622-DD22-4C49-B1D4-36A8FD1DE7F4}" destId="{9FC2F509-A7FC-4A89-9F99-68B6F9E133D0}" srcOrd="21" destOrd="0" presId="urn:microsoft.com/office/officeart/2005/8/layout/default"/>
    <dgm:cxn modelId="{3659EFCE-922E-4845-8E71-75F89DA1C581}" type="presParOf" srcId="{FBD17622-DD22-4C49-B1D4-36A8FD1DE7F4}" destId="{40D1D76C-025F-4128-A6DD-A1FA595E689B}"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C6254-714E-4854-8B60-067EB2D816C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E4589AE-F17A-48A9-A58A-09C3C887981B}">
      <dgm:prSet/>
      <dgm:spPr/>
      <dgm:t>
        <a:bodyPr/>
        <a:lstStyle/>
        <a:p>
          <a:r>
            <a:rPr lang="en-US" b="1">
              <a:latin typeface="The Hand Bold"/>
              <a:ea typeface="+mn-ea"/>
              <a:cs typeface="+mn-cs"/>
            </a:rPr>
            <a:t>A powerful synthetic opioid, like morphine, but 50-100 times more powerful </a:t>
          </a:r>
        </a:p>
      </dgm:t>
    </dgm:pt>
    <dgm:pt modelId="{CE80F674-03C0-493C-A18F-64917579DDBA}" type="parTrans" cxnId="{AC0B5CBF-C93D-4BAA-B990-4E2B6ADC501E}">
      <dgm:prSet/>
      <dgm:spPr/>
      <dgm:t>
        <a:bodyPr/>
        <a:lstStyle/>
        <a:p>
          <a:endParaRPr lang="en-US"/>
        </a:p>
      </dgm:t>
    </dgm:pt>
    <dgm:pt modelId="{9D52ACF7-2B5E-428F-A9E0-906278EB3457}" type="sibTrans" cxnId="{AC0B5CBF-C93D-4BAA-B990-4E2B6ADC501E}">
      <dgm:prSet/>
      <dgm:spPr/>
      <dgm:t>
        <a:bodyPr/>
        <a:lstStyle/>
        <a:p>
          <a:endParaRPr lang="en-US"/>
        </a:p>
      </dgm:t>
    </dgm:pt>
    <dgm:pt modelId="{456A29A6-B88F-4734-8F3C-EDBD26DE0A41}">
      <dgm:prSet/>
      <dgm:spPr/>
      <dgm:t>
        <a:bodyPr/>
        <a:lstStyle/>
        <a:p>
          <a:r>
            <a:rPr lang="en-US" b="1">
              <a:latin typeface="The Hand Bold"/>
              <a:ea typeface="+mn-ea"/>
              <a:cs typeface="+mn-cs"/>
            </a:rPr>
            <a:t>It can lead to slowed breathing &amp; heart rate, unconsciousness, coma, and death</a:t>
          </a:r>
        </a:p>
      </dgm:t>
    </dgm:pt>
    <dgm:pt modelId="{1F87D88C-70E7-48AA-8289-D880005F215F}" type="parTrans" cxnId="{659ECC36-A96B-44AF-B702-67A36C39B0F8}">
      <dgm:prSet/>
      <dgm:spPr/>
      <dgm:t>
        <a:bodyPr/>
        <a:lstStyle/>
        <a:p>
          <a:endParaRPr lang="en-US"/>
        </a:p>
      </dgm:t>
    </dgm:pt>
    <dgm:pt modelId="{E5F13487-1924-4687-A630-D4EBCBD97706}" type="sibTrans" cxnId="{659ECC36-A96B-44AF-B702-67A36C39B0F8}">
      <dgm:prSet/>
      <dgm:spPr/>
      <dgm:t>
        <a:bodyPr/>
        <a:lstStyle/>
        <a:p>
          <a:endParaRPr lang="en-US"/>
        </a:p>
      </dgm:t>
    </dgm:pt>
    <dgm:pt modelId="{3FF7D7C6-181A-4BE8-8300-9E00767DCE51}">
      <dgm:prSet/>
      <dgm:spPr/>
      <dgm:t>
        <a:bodyPr/>
        <a:lstStyle/>
        <a:p>
          <a:pPr rtl="0"/>
          <a:r>
            <a:rPr lang="en-US" b="1">
              <a:latin typeface="The Hand Bold"/>
              <a:ea typeface="+mn-ea"/>
              <a:cs typeface="+mn-cs"/>
            </a:rPr>
            <a:t>In</a:t>
          </a:r>
          <a:r>
            <a:rPr lang="en-US" b="1">
              <a:latin typeface="The Serif Hand Black"/>
              <a:ea typeface="+mn-ea"/>
              <a:cs typeface="+mn-cs"/>
            </a:rPr>
            <a:t> prescription</a:t>
          </a:r>
          <a:r>
            <a:rPr lang="en-US" b="1">
              <a:latin typeface="The Hand Bold"/>
              <a:ea typeface="+mn-ea"/>
              <a:cs typeface="+mn-cs"/>
            </a:rPr>
            <a:t> form it is used to treat </a:t>
          </a:r>
          <a:r>
            <a:rPr lang="en-US" b="1">
              <a:latin typeface="The Serif Hand Black"/>
              <a:ea typeface="+mn-ea"/>
              <a:cs typeface="+mn-cs"/>
            </a:rPr>
            <a:t>pain however</a:t>
          </a:r>
          <a:r>
            <a:rPr lang="en-US" b="1">
              <a:latin typeface="The Hand Bold"/>
              <a:ea typeface="+mn-ea"/>
              <a:cs typeface="+mn-cs"/>
            </a:rPr>
            <a:t> it can be made</a:t>
          </a:r>
          <a:r>
            <a:rPr lang="en-US" b="1">
              <a:latin typeface="The Serif Hand Black"/>
              <a:ea typeface="+mn-ea"/>
              <a:cs typeface="+mn-cs"/>
            </a:rPr>
            <a:t> illeagally</a:t>
          </a:r>
          <a:r>
            <a:rPr lang="en-US" b="1">
              <a:latin typeface="The Hand Bold"/>
              <a:ea typeface="+mn-ea"/>
              <a:cs typeface="+mn-cs"/>
            </a:rPr>
            <a:t> as a street drug</a:t>
          </a:r>
        </a:p>
      </dgm:t>
    </dgm:pt>
    <dgm:pt modelId="{A5693C37-B62F-40DB-9AD0-B0D7031972CD}" type="parTrans" cxnId="{0BEF8928-5A99-4190-989E-20C5096CA69B}">
      <dgm:prSet/>
      <dgm:spPr/>
      <dgm:t>
        <a:bodyPr/>
        <a:lstStyle/>
        <a:p>
          <a:endParaRPr lang="en-US"/>
        </a:p>
      </dgm:t>
    </dgm:pt>
    <dgm:pt modelId="{027B8DE4-3FFB-4A38-8918-B95F72AA3CDD}" type="sibTrans" cxnId="{0BEF8928-5A99-4190-989E-20C5096CA69B}">
      <dgm:prSet/>
      <dgm:spPr/>
      <dgm:t>
        <a:bodyPr/>
        <a:lstStyle/>
        <a:p>
          <a:endParaRPr lang="en-US"/>
        </a:p>
      </dgm:t>
    </dgm:pt>
    <dgm:pt modelId="{1F712FCF-CBF5-43A4-86C4-749F9C49AF7D}">
      <dgm:prSet/>
      <dgm:spPr/>
      <dgm:t>
        <a:bodyPr/>
        <a:lstStyle/>
        <a:p>
          <a:pPr rtl="0"/>
          <a:r>
            <a:rPr lang="en-US" b="1">
              <a:latin typeface="The Hand Bold"/>
              <a:ea typeface="+mn-ea"/>
              <a:cs typeface="+mn-cs"/>
            </a:rPr>
            <a:t>"Fake Fentanyl" can be added to "Fake Pills" that </a:t>
          </a:r>
          <a:r>
            <a:rPr lang="en-US" b="1">
              <a:latin typeface="The Serif Hand Black"/>
              <a:ea typeface="+mn-ea"/>
              <a:cs typeface="+mn-cs"/>
            </a:rPr>
            <a:t>look like actual</a:t>
          </a:r>
          <a:r>
            <a:rPr lang="en-US" b="1">
              <a:latin typeface="The Hand Bold"/>
              <a:ea typeface="+mn-ea"/>
              <a:cs typeface="+mn-cs"/>
            </a:rPr>
            <a:t> prescription drugs</a:t>
          </a:r>
        </a:p>
      </dgm:t>
    </dgm:pt>
    <dgm:pt modelId="{30789FE7-9B00-49FD-97AD-0D3B2F4398A4}" type="parTrans" cxnId="{AAB201BF-C068-4D70-A572-FD94BE70CC2A}">
      <dgm:prSet/>
      <dgm:spPr/>
      <dgm:t>
        <a:bodyPr/>
        <a:lstStyle/>
        <a:p>
          <a:endParaRPr lang="en-US"/>
        </a:p>
      </dgm:t>
    </dgm:pt>
    <dgm:pt modelId="{FF499B79-184B-4F73-94BC-0ACBAEE72F23}" type="sibTrans" cxnId="{AAB201BF-C068-4D70-A572-FD94BE70CC2A}">
      <dgm:prSet/>
      <dgm:spPr/>
      <dgm:t>
        <a:bodyPr/>
        <a:lstStyle/>
        <a:p>
          <a:endParaRPr lang="en-US"/>
        </a:p>
      </dgm:t>
    </dgm:pt>
    <dgm:pt modelId="{23335934-1CE7-4ABF-A28F-CA5208C8AE29}">
      <dgm:prSet phldr="0"/>
      <dgm:spPr/>
      <dgm:t>
        <a:bodyPr/>
        <a:lstStyle/>
        <a:p>
          <a:pPr rtl="0"/>
          <a:r>
            <a:rPr lang="en-US" b="1" u="sng">
              <a:latin typeface="Bembo"/>
            </a:rPr>
            <a:t>Life-threatening effects can occur within 2 minutes of use.</a:t>
          </a:r>
          <a:endParaRPr lang="en-US">
            <a:latin typeface="The Hand Bold"/>
            <a:ea typeface="+mn-ea"/>
            <a:cs typeface="+mn-cs"/>
          </a:endParaRPr>
        </a:p>
      </dgm:t>
    </dgm:pt>
    <dgm:pt modelId="{5BF2EF7C-8408-4CDE-9896-225C38F9E363}" type="parTrans" cxnId="{AEED0660-0987-4284-BB6E-9F1151E0BA5A}">
      <dgm:prSet/>
      <dgm:spPr/>
    </dgm:pt>
    <dgm:pt modelId="{1C59998C-2938-4310-A1CB-ADD7A5A196C4}" type="sibTrans" cxnId="{AEED0660-0987-4284-BB6E-9F1151E0BA5A}">
      <dgm:prSet/>
      <dgm:spPr/>
      <dgm:t>
        <a:bodyPr/>
        <a:lstStyle/>
        <a:p>
          <a:endParaRPr lang="en-US"/>
        </a:p>
      </dgm:t>
    </dgm:pt>
    <dgm:pt modelId="{8DF2E999-A136-41FA-9F11-5CAD1570C6F8}" type="pres">
      <dgm:prSet presAssocID="{051C6254-714E-4854-8B60-067EB2D816C1}" presName="linear" presStyleCnt="0">
        <dgm:presLayoutVars>
          <dgm:animLvl val="lvl"/>
          <dgm:resizeHandles val="exact"/>
        </dgm:presLayoutVars>
      </dgm:prSet>
      <dgm:spPr/>
    </dgm:pt>
    <dgm:pt modelId="{396FBC6C-1FC6-4C3A-8E96-46942C6D372E}" type="pres">
      <dgm:prSet presAssocID="{EE4589AE-F17A-48A9-A58A-09C3C887981B}" presName="parentText" presStyleLbl="node1" presStyleIdx="0" presStyleCnt="5">
        <dgm:presLayoutVars>
          <dgm:chMax val="0"/>
          <dgm:bulletEnabled val="1"/>
        </dgm:presLayoutVars>
      </dgm:prSet>
      <dgm:spPr/>
    </dgm:pt>
    <dgm:pt modelId="{F7DB8B3D-B5EC-4155-B540-58AF781D9D04}" type="pres">
      <dgm:prSet presAssocID="{9D52ACF7-2B5E-428F-A9E0-906278EB3457}" presName="spacer" presStyleCnt="0"/>
      <dgm:spPr/>
    </dgm:pt>
    <dgm:pt modelId="{2BFB3237-DFF9-4D58-A57B-CEA2D4D33C42}" type="pres">
      <dgm:prSet presAssocID="{456A29A6-B88F-4734-8F3C-EDBD26DE0A41}" presName="parentText" presStyleLbl="node1" presStyleIdx="1" presStyleCnt="5">
        <dgm:presLayoutVars>
          <dgm:chMax val="0"/>
          <dgm:bulletEnabled val="1"/>
        </dgm:presLayoutVars>
      </dgm:prSet>
      <dgm:spPr/>
    </dgm:pt>
    <dgm:pt modelId="{7924737A-AA39-4B59-A428-F680EDEA12AD}" type="pres">
      <dgm:prSet presAssocID="{E5F13487-1924-4687-A630-D4EBCBD97706}" presName="spacer" presStyleCnt="0"/>
      <dgm:spPr/>
    </dgm:pt>
    <dgm:pt modelId="{A4A2956A-8153-4DEC-A79A-B28767B097CC}" type="pres">
      <dgm:prSet presAssocID="{3FF7D7C6-181A-4BE8-8300-9E00767DCE51}" presName="parentText" presStyleLbl="node1" presStyleIdx="2" presStyleCnt="5">
        <dgm:presLayoutVars>
          <dgm:chMax val="0"/>
          <dgm:bulletEnabled val="1"/>
        </dgm:presLayoutVars>
      </dgm:prSet>
      <dgm:spPr/>
    </dgm:pt>
    <dgm:pt modelId="{414B0BB7-AC33-4678-A790-D6942EA38E51}" type="pres">
      <dgm:prSet presAssocID="{027B8DE4-3FFB-4A38-8918-B95F72AA3CDD}" presName="spacer" presStyleCnt="0"/>
      <dgm:spPr/>
    </dgm:pt>
    <dgm:pt modelId="{4E4F3333-31D2-4CF3-B6EF-9A30DB953933}" type="pres">
      <dgm:prSet presAssocID="{1F712FCF-CBF5-43A4-86C4-749F9C49AF7D}" presName="parentText" presStyleLbl="node1" presStyleIdx="3" presStyleCnt="5">
        <dgm:presLayoutVars>
          <dgm:chMax val="0"/>
          <dgm:bulletEnabled val="1"/>
        </dgm:presLayoutVars>
      </dgm:prSet>
      <dgm:spPr/>
    </dgm:pt>
    <dgm:pt modelId="{8748F104-CED8-4D97-84BF-5D9777FB21F1}" type="pres">
      <dgm:prSet presAssocID="{FF499B79-184B-4F73-94BC-0ACBAEE72F23}" presName="spacer" presStyleCnt="0"/>
      <dgm:spPr/>
    </dgm:pt>
    <dgm:pt modelId="{16F1282D-61C8-4A7A-852C-305B4DC6DD7E}" type="pres">
      <dgm:prSet presAssocID="{23335934-1CE7-4ABF-A28F-CA5208C8AE29}" presName="parentText" presStyleLbl="node1" presStyleIdx="4" presStyleCnt="5">
        <dgm:presLayoutVars>
          <dgm:chMax val="0"/>
          <dgm:bulletEnabled val="1"/>
        </dgm:presLayoutVars>
      </dgm:prSet>
      <dgm:spPr/>
    </dgm:pt>
  </dgm:ptLst>
  <dgm:cxnLst>
    <dgm:cxn modelId="{1C579601-7BF8-4E95-8217-D2C5CFCF0F9E}" type="presOf" srcId="{051C6254-714E-4854-8B60-067EB2D816C1}" destId="{8DF2E999-A136-41FA-9F11-5CAD1570C6F8}" srcOrd="0" destOrd="0" presId="urn:microsoft.com/office/officeart/2005/8/layout/vList2"/>
    <dgm:cxn modelId="{0BEF8928-5A99-4190-989E-20C5096CA69B}" srcId="{051C6254-714E-4854-8B60-067EB2D816C1}" destId="{3FF7D7C6-181A-4BE8-8300-9E00767DCE51}" srcOrd="2" destOrd="0" parTransId="{A5693C37-B62F-40DB-9AD0-B0D7031972CD}" sibTransId="{027B8DE4-3FFB-4A38-8918-B95F72AA3CDD}"/>
    <dgm:cxn modelId="{659ECC36-A96B-44AF-B702-67A36C39B0F8}" srcId="{051C6254-714E-4854-8B60-067EB2D816C1}" destId="{456A29A6-B88F-4734-8F3C-EDBD26DE0A41}" srcOrd="1" destOrd="0" parTransId="{1F87D88C-70E7-48AA-8289-D880005F215F}" sibTransId="{E5F13487-1924-4687-A630-D4EBCBD97706}"/>
    <dgm:cxn modelId="{AEED0660-0987-4284-BB6E-9F1151E0BA5A}" srcId="{051C6254-714E-4854-8B60-067EB2D816C1}" destId="{23335934-1CE7-4ABF-A28F-CA5208C8AE29}" srcOrd="4" destOrd="0" parTransId="{5BF2EF7C-8408-4CDE-9896-225C38F9E363}" sibTransId="{1C59998C-2938-4310-A1CB-ADD7A5A196C4}"/>
    <dgm:cxn modelId="{358D6966-71B4-431F-8185-59D917382617}" type="presOf" srcId="{456A29A6-B88F-4734-8F3C-EDBD26DE0A41}" destId="{2BFB3237-DFF9-4D58-A57B-CEA2D4D33C42}" srcOrd="0" destOrd="0" presId="urn:microsoft.com/office/officeart/2005/8/layout/vList2"/>
    <dgm:cxn modelId="{7C421D4A-AFE7-4555-A135-C54A0EC1EC01}" type="presOf" srcId="{EE4589AE-F17A-48A9-A58A-09C3C887981B}" destId="{396FBC6C-1FC6-4C3A-8E96-46942C6D372E}" srcOrd="0" destOrd="0" presId="urn:microsoft.com/office/officeart/2005/8/layout/vList2"/>
    <dgm:cxn modelId="{74BF3B4D-2D4F-46C0-A1EF-32C7EE54CF50}" type="presOf" srcId="{1F712FCF-CBF5-43A4-86C4-749F9C49AF7D}" destId="{4E4F3333-31D2-4CF3-B6EF-9A30DB953933}" srcOrd="0" destOrd="0" presId="urn:microsoft.com/office/officeart/2005/8/layout/vList2"/>
    <dgm:cxn modelId="{0501006E-8260-4332-A84D-10E6A6461956}" type="presOf" srcId="{23335934-1CE7-4ABF-A28F-CA5208C8AE29}" destId="{16F1282D-61C8-4A7A-852C-305B4DC6DD7E}" srcOrd="0" destOrd="0" presId="urn:microsoft.com/office/officeart/2005/8/layout/vList2"/>
    <dgm:cxn modelId="{AAB201BF-C068-4D70-A572-FD94BE70CC2A}" srcId="{051C6254-714E-4854-8B60-067EB2D816C1}" destId="{1F712FCF-CBF5-43A4-86C4-749F9C49AF7D}" srcOrd="3" destOrd="0" parTransId="{30789FE7-9B00-49FD-97AD-0D3B2F4398A4}" sibTransId="{FF499B79-184B-4F73-94BC-0ACBAEE72F23}"/>
    <dgm:cxn modelId="{AC0B5CBF-C93D-4BAA-B990-4E2B6ADC501E}" srcId="{051C6254-714E-4854-8B60-067EB2D816C1}" destId="{EE4589AE-F17A-48A9-A58A-09C3C887981B}" srcOrd="0" destOrd="0" parTransId="{CE80F674-03C0-493C-A18F-64917579DDBA}" sibTransId="{9D52ACF7-2B5E-428F-A9E0-906278EB3457}"/>
    <dgm:cxn modelId="{AF5CEBFE-58A4-42AC-8B36-4E89E1BA0CC9}" type="presOf" srcId="{3FF7D7C6-181A-4BE8-8300-9E00767DCE51}" destId="{A4A2956A-8153-4DEC-A79A-B28767B097CC}" srcOrd="0" destOrd="0" presId="urn:microsoft.com/office/officeart/2005/8/layout/vList2"/>
    <dgm:cxn modelId="{FC8D9883-B293-4F0C-8E31-EC496509DDEE}" type="presParOf" srcId="{8DF2E999-A136-41FA-9F11-5CAD1570C6F8}" destId="{396FBC6C-1FC6-4C3A-8E96-46942C6D372E}" srcOrd="0" destOrd="0" presId="urn:microsoft.com/office/officeart/2005/8/layout/vList2"/>
    <dgm:cxn modelId="{AF0BC677-5C2C-4666-B01F-A22266CE92BA}" type="presParOf" srcId="{8DF2E999-A136-41FA-9F11-5CAD1570C6F8}" destId="{F7DB8B3D-B5EC-4155-B540-58AF781D9D04}" srcOrd="1" destOrd="0" presId="urn:microsoft.com/office/officeart/2005/8/layout/vList2"/>
    <dgm:cxn modelId="{3223DEC5-9F42-48B2-9A03-AE1897953C20}" type="presParOf" srcId="{8DF2E999-A136-41FA-9F11-5CAD1570C6F8}" destId="{2BFB3237-DFF9-4D58-A57B-CEA2D4D33C42}" srcOrd="2" destOrd="0" presId="urn:microsoft.com/office/officeart/2005/8/layout/vList2"/>
    <dgm:cxn modelId="{BEFADA03-F0EE-469A-AFB5-2746C9389816}" type="presParOf" srcId="{8DF2E999-A136-41FA-9F11-5CAD1570C6F8}" destId="{7924737A-AA39-4B59-A428-F680EDEA12AD}" srcOrd="3" destOrd="0" presId="urn:microsoft.com/office/officeart/2005/8/layout/vList2"/>
    <dgm:cxn modelId="{A84B5325-965E-4635-8156-89C2654686F1}" type="presParOf" srcId="{8DF2E999-A136-41FA-9F11-5CAD1570C6F8}" destId="{A4A2956A-8153-4DEC-A79A-B28767B097CC}" srcOrd="4" destOrd="0" presId="urn:microsoft.com/office/officeart/2005/8/layout/vList2"/>
    <dgm:cxn modelId="{8A4B8E39-57BB-4A0D-A830-3644D4DB0F04}" type="presParOf" srcId="{8DF2E999-A136-41FA-9F11-5CAD1570C6F8}" destId="{414B0BB7-AC33-4678-A790-D6942EA38E51}" srcOrd="5" destOrd="0" presId="urn:microsoft.com/office/officeart/2005/8/layout/vList2"/>
    <dgm:cxn modelId="{8C8E2644-A90E-4CE7-A797-57CD930F58D9}" type="presParOf" srcId="{8DF2E999-A136-41FA-9F11-5CAD1570C6F8}" destId="{4E4F3333-31D2-4CF3-B6EF-9A30DB953933}" srcOrd="6" destOrd="0" presId="urn:microsoft.com/office/officeart/2005/8/layout/vList2"/>
    <dgm:cxn modelId="{3CC483C4-81CB-478B-818E-CE06AB1ACAB5}" type="presParOf" srcId="{8DF2E999-A136-41FA-9F11-5CAD1570C6F8}" destId="{8748F104-CED8-4D97-84BF-5D9777FB21F1}" srcOrd="7" destOrd="0" presId="urn:microsoft.com/office/officeart/2005/8/layout/vList2"/>
    <dgm:cxn modelId="{771685E9-EC34-41A0-8E0D-EB9E45F76197}" type="presParOf" srcId="{8DF2E999-A136-41FA-9F11-5CAD1570C6F8}" destId="{16F1282D-61C8-4A7A-852C-305B4DC6DD7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4724D6-2A3D-4090-B7B0-C394A0E14B8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A3B4821-2F06-4AD1-8612-20A6B045215D}">
      <dgm:prSet/>
      <dgm:spPr/>
      <dgm:t>
        <a:bodyPr/>
        <a:lstStyle/>
        <a:p>
          <a:pPr>
            <a:lnSpc>
              <a:spcPct val="100000"/>
            </a:lnSpc>
          </a:pPr>
          <a:r>
            <a:rPr lang="en-US"/>
            <a:t>Your school counselor can help refer you to community resources</a:t>
          </a:r>
        </a:p>
      </dgm:t>
    </dgm:pt>
    <dgm:pt modelId="{C276E954-E587-4996-82C9-7C8E942A5490}" type="parTrans" cxnId="{654408EE-F7C4-4928-B75B-7C35A037A69C}">
      <dgm:prSet/>
      <dgm:spPr/>
      <dgm:t>
        <a:bodyPr/>
        <a:lstStyle/>
        <a:p>
          <a:endParaRPr lang="en-US"/>
        </a:p>
      </dgm:t>
    </dgm:pt>
    <dgm:pt modelId="{00158A17-9454-43C1-8700-F57F2563C1E1}" type="sibTrans" cxnId="{654408EE-F7C4-4928-B75B-7C35A037A69C}">
      <dgm:prSet/>
      <dgm:spPr/>
      <dgm:t>
        <a:bodyPr/>
        <a:lstStyle/>
        <a:p>
          <a:endParaRPr lang="en-US"/>
        </a:p>
      </dgm:t>
    </dgm:pt>
    <dgm:pt modelId="{8322DE5E-8DEA-4AE8-82F8-2263C404A816}">
      <dgm:prSet/>
      <dgm:spPr/>
      <dgm:t>
        <a:bodyPr/>
        <a:lstStyle/>
        <a:p>
          <a:pPr>
            <a:lnSpc>
              <a:spcPct val="100000"/>
            </a:lnSpc>
          </a:pPr>
          <a:r>
            <a:rPr lang="en-US"/>
            <a:t>Taking care of your mental health is just as important as taking care of your physical health.</a:t>
          </a:r>
        </a:p>
      </dgm:t>
    </dgm:pt>
    <dgm:pt modelId="{A7982071-420A-4CAC-BF65-8A35098C5A1F}" type="parTrans" cxnId="{B2C2E075-01D3-446B-8331-694B4AA7ACB7}">
      <dgm:prSet/>
      <dgm:spPr/>
      <dgm:t>
        <a:bodyPr/>
        <a:lstStyle/>
        <a:p>
          <a:endParaRPr lang="en-US"/>
        </a:p>
      </dgm:t>
    </dgm:pt>
    <dgm:pt modelId="{63D047FC-CE8E-4470-8193-9E49E9300D5C}" type="sibTrans" cxnId="{B2C2E075-01D3-446B-8331-694B4AA7ACB7}">
      <dgm:prSet/>
      <dgm:spPr/>
      <dgm:t>
        <a:bodyPr/>
        <a:lstStyle/>
        <a:p>
          <a:endParaRPr lang="en-US"/>
        </a:p>
      </dgm:t>
    </dgm:pt>
    <dgm:pt modelId="{A12BC94C-2368-4F68-A884-3EEA9DBFAF64}" type="pres">
      <dgm:prSet presAssocID="{984724D6-2A3D-4090-B7B0-C394A0E14B8B}" presName="root" presStyleCnt="0">
        <dgm:presLayoutVars>
          <dgm:dir/>
          <dgm:resizeHandles val="exact"/>
        </dgm:presLayoutVars>
      </dgm:prSet>
      <dgm:spPr/>
    </dgm:pt>
    <dgm:pt modelId="{3A763B84-28EC-4D01-B305-0A52B4723B5B}" type="pres">
      <dgm:prSet presAssocID="{7A3B4821-2F06-4AD1-8612-20A6B045215D}" presName="compNode" presStyleCnt="0"/>
      <dgm:spPr/>
    </dgm:pt>
    <dgm:pt modelId="{DCFD4A1A-999E-4DDA-9C5B-005CB0DE5F0A}" type="pres">
      <dgm:prSet presAssocID="{7A3B4821-2F06-4AD1-8612-20A6B045215D}" presName="bgRect" presStyleLbl="bgShp" presStyleIdx="0" presStyleCnt="2"/>
      <dgm:spPr/>
    </dgm:pt>
    <dgm:pt modelId="{893D061A-73D2-49E0-A070-37999D2B2DB0}" type="pres">
      <dgm:prSet presAssocID="{7A3B4821-2F06-4AD1-8612-20A6B045215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762E36D4-BA5B-49F1-BAA4-4E764C48C6E1}" type="pres">
      <dgm:prSet presAssocID="{7A3B4821-2F06-4AD1-8612-20A6B045215D}" presName="spaceRect" presStyleCnt="0"/>
      <dgm:spPr/>
    </dgm:pt>
    <dgm:pt modelId="{43DF9289-EEFC-4A97-9C48-9E7C0DCCA59B}" type="pres">
      <dgm:prSet presAssocID="{7A3B4821-2F06-4AD1-8612-20A6B045215D}" presName="parTx" presStyleLbl="revTx" presStyleIdx="0" presStyleCnt="2">
        <dgm:presLayoutVars>
          <dgm:chMax val="0"/>
          <dgm:chPref val="0"/>
        </dgm:presLayoutVars>
      </dgm:prSet>
      <dgm:spPr/>
    </dgm:pt>
    <dgm:pt modelId="{9261B398-292C-4369-98A7-DA7674D080C9}" type="pres">
      <dgm:prSet presAssocID="{00158A17-9454-43C1-8700-F57F2563C1E1}" presName="sibTrans" presStyleCnt="0"/>
      <dgm:spPr/>
    </dgm:pt>
    <dgm:pt modelId="{621FD2BD-DE0A-44A7-A515-710588766CCD}" type="pres">
      <dgm:prSet presAssocID="{8322DE5E-8DEA-4AE8-82F8-2263C404A816}" presName="compNode" presStyleCnt="0"/>
      <dgm:spPr/>
    </dgm:pt>
    <dgm:pt modelId="{B5CE76EB-AB46-42B7-8424-D63B14083387}" type="pres">
      <dgm:prSet presAssocID="{8322DE5E-8DEA-4AE8-82F8-2263C404A816}" presName="bgRect" presStyleLbl="bgShp" presStyleIdx="1" presStyleCnt="2"/>
      <dgm:spPr/>
    </dgm:pt>
    <dgm:pt modelId="{BC80C2A9-10B8-4C36-B932-EE9E6CA5D7AF}" type="pres">
      <dgm:prSet presAssocID="{8322DE5E-8DEA-4AE8-82F8-2263C404A8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08529B14-39C7-4597-B41D-383AE5A4E596}" type="pres">
      <dgm:prSet presAssocID="{8322DE5E-8DEA-4AE8-82F8-2263C404A816}" presName="spaceRect" presStyleCnt="0"/>
      <dgm:spPr/>
    </dgm:pt>
    <dgm:pt modelId="{6B3084E6-098C-4B82-B416-C8F46F683272}" type="pres">
      <dgm:prSet presAssocID="{8322DE5E-8DEA-4AE8-82F8-2263C404A816}" presName="parTx" presStyleLbl="revTx" presStyleIdx="1" presStyleCnt="2">
        <dgm:presLayoutVars>
          <dgm:chMax val="0"/>
          <dgm:chPref val="0"/>
        </dgm:presLayoutVars>
      </dgm:prSet>
      <dgm:spPr/>
    </dgm:pt>
  </dgm:ptLst>
  <dgm:cxnLst>
    <dgm:cxn modelId="{3706CA23-4719-4BA6-89ED-7F6CB5CD7224}" type="presOf" srcId="{7A3B4821-2F06-4AD1-8612-20A6B045215D}" destId="{43DF9289-EEFC-4A97-9C48-9E7C0DCCA59B}" srcOrd="0" destOrd="0" presId="urn:microsoft.com/office/officeart/2018/2/layout/IconVerticalSolidList"/>
    <dgm:cxn modelId="{B2C2E075-01D3-446B-8331-694B4AA7ACB7}" srcId="{984724D6-2A3D-4090-B7B0-C394A0E14B8B}" destId="{8322DE5E-8DEA-4AE8-82F8-2263C404A816}" srcOrd="1" destOrd="0" parTransId="{A7982071-420A-4CAC-BF65-8A35098C5A1F}" sibTransId="{63D047FC-CE8E-4470-8193-9E49E9300D5C}"/>
    <dgm:cxn modelId="{D1978AA5-132D-43A8-8F1F-CC693EEB5CC6}" type="presOf" srcId="{984724D6-2A3D-4090-B7B0-C394A0E14B8B}" destId="{A12BC94C-2368-4F68-A884-3EEA9DBFAF64}" srcOrd="0" destOrd="0" presId="urn:microsoft.com/office/officeart/2018/2/layout/IconVerticalSolidList"/>
    <dgm:cxn modelId="{600C23B0-1372-49F7-BC81-C6AE542FC9C7}" type="presOf" srcId="{8322DE5E-8DEA-4AE8-82F8-2263C404A816}" destId="{6B3084E6-098C-4B82-B416-C8F46F683272}" srcOrd="0" destOrd="0" presId="urn:microsoft.com/office/officeart/2018/2/layout/IconVerticalSolidList"/>
    <dgm:cxn modelId="{654408EE-F7C4-4928-B75B-7C35A037A69C}" srcId="{984724D6-2A3D-4090-B7B0-C394A0E14B8B}" destId="{7A3B4821-2F06-4AD1-8612-20A6B045215D}" srcOrd="0" destOrd="0" parTransId="{C276E954-E587-4996-82C9-7C8E942A5490}" sibTransId="{00158A17-9454-43C1-8700-F57F2563C1E1}"/>
    <dgm:cxn modelId="{69121263-8B82-4D9E-AEE3-2CC04E3ED0D1}" type="presParOf" srcId="{A12BC94C-2368-4F68-A884-3EEA9DBFAF64}" destId="{3A763B84-28EC-4D01-B305-0A52B4723B5B}" srcOrd="0" destOrd="0" presId="urn:microsoft.com/office/officeart/2018/2/layout/IconVerticalSolidList"/>
    <dgm:cxn modelId="{E54B5750-AF3D-4E81-A715-3C858E45E00A}" type="presParOf" srcId="{3A763B84-28EC-4D01-B305-0A52B4723B5B}" destId="{DCFD4A1A-999E-4DDA-9C5B-005CB0DE5F0A}" srcOrd="0" destOrd="0" presId="urn:microsoft.com/office/officeart/2018/2/layout/IconVerticalSolidList"/>
    <dgm:cxn modelId="{82A155D1-AC13-4521-99B7-664A067B7FA3}" type="presParOf" srcId="{3A763B84-28EC-4D01-B305-0A52B4723B5B}" destId="{893D061A-73D2-49E0-A070-37999D2B2DB0}" srcOrd="1" destOrd="0" presId="urn:microsoft.com/office/officeart/2018/2/layout/IconVerticalSolidList"/>
    <dgm:cxn modelId="{B88BD072-9E6D-4FBE-AF53-49ADD5F03E4E}" type="presParOf" srcId="{3A763B84-28EC-4D01-B305-0A52B4723B5B}" destId="{762E36D4-BA5B-49F1-BAA4-4E764C48C6E1}" srcOrd="2" destOrd="0" presId="urn:microsoft.com/office/officeart/2018/2/layout/IconVerticalSolidList"/>
    <dgm:cxn modelId="{7D7FD0EA-17E1-446C-9FEB-547BE4F2876C}" type="presParOf" srcId="{3A763B84-28EC-4D01-B305-0A52B4723B5B}" destId="{43DF9289-EEFC-4A97-9C48-9E7C0DCCA59B}" srcOrd="3" destOrd="0" presId="urn:microsoft.com/office/officeart/2018/2/layout/IconVerticalSolidList"/>
    <dgm:cxn modelId="{A4B7B030-2AD8-4E45-B9B1-C8F671D3DAB2}" type="presParOf" srcId="{A12BC94C-2368-4F68-A884-3EEA9DBFAF64}" destId="{9261B398-292C-4369-98A7-DA7674D080C9}" srcOrd="1" destOrd="0" presId="urn:microsoft.com/office/officeart/2018/2/layout/IconVerticalSolidList"/>
    <dgm:cxn modelId="{EA824DD4-5CA4-4A58-B631-2F71B617BAB6}" type="presParOf" srcId="{A12BC94C-2368-4F68-A884-3EEA9DBFAF64}" destId="{621FD2BD-DE0A-44A7-A515-710588766CCD}" srcOrd="2" destOrd="0" presId="urn:microsoft.com/office/officeart/2018/2/layout/IconVerticalSolidList"/>
    <dgm:cxn modelId="{0BF5DCE1-565F-4F5C-B6EA-9E04B91E3067}" type="presParOf" srcId="{621FD2BD-DE0A-44A7-A515-710588766CCD}" destId="{B5CE76EB-AB46-42B7-8424-D63B14083387}" srcOrd="0" destOrd="0" presId="urn:microsoft.com/office/officeart/2018/2/layout/IconVerticalSolidList"/>
    <dgm:cxn modelId="{886048AF-E9AE-48DD-BA75-4F31B6D19D51}" type="presParOf" srcId="{621FD2BD-DE0A-44A7-A515-710588766CCD}" destId="{BC80C2A9-10B8-4C36-B932-EE9E6CA5D7AF}" srcOrd="1" destOrd="0" presId="urn:microsoft.com/office/officeart/2018/2/layout/IconVerticalSolidList"/>
    <dgm:cxn modelId="{2F1AE3CA-AD1F-4251-BBAA-A6BA8DE3D214}" type="presParOf" srcId="{621FD2BD-DE0A-44A7-A515-710588766CCD}" destId="{08529B14-39C7-4597-B41D-383AE5A4E596}" srcOrd="2" destOrd="0" presId="urn:microsoft.com/office/officeart/2018/2/layout/IconVerticalSolidList"/>
    <dgm:cxn modelId="{022FB000-A26B-4225-800E-D969519D0849}" type="presParOf" srcId="{621FD2BD-DE0A-44A7-A515-710588766CCD}" destId="{6B3084E6-098C-4B82-B416-C8F46F68327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B5DC7-2472-48A9-9798-F51C548C8FE7}">
      <dsp:nvSpPr>
        <dsp:cNvPr id="0" name=""/>
        <dsp:cNvSpPr/>
      </dsp:nvSpPr>
      <dsp:spPr>
        <a:xfrm>
          <a:off x="2019" y="139481"/>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4 years of English</a:t>
          </a:r>
        </a:p>
      </dsp:txBody>
      <dsp:txXfrm>
        <a:off x="2019" y="139481"/>
        <a:ext cx="1602450" cy="961470"/>
      </dsp:txXfrm>
    </dsp:sp>
    <dsp:sp modelId="{88FC53BB-D4C9-4F89-B445-BDD6D6CA272E}">
      <dsp:nvSpPr>
        <dsp:cNvPr id="0" name=""/>
        <dsp:cNvSpPr/>
      </dsp:nvSpPr>
      <dsp:spPr>
        <a:xfrm>
          <a:off x="1764715" y="139481"/>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4 years of Math</a:t>
          </a:r>
        </a:p>
      </dsp:txBody>
      <dsp:txXfrm>
        <a:off x="1764715" y="139481"/>
        <a:ext cx="1602450" cy="961470"/>
      </dsp:txXfrm>
    </dsp:sp>
    <dsp:sp modelId="{40748D4E-5AE3-4A94-B0B8-1D497FA11AF7}">
      <dsp:nvSpPr>
        <dsp:cNvPr id="0" name=""/>
        <dsp:cNvSpPr/>
      </dsp:nvSpPr>
      <dsp:spPr>
        <a:xfrm>
          <a:off x="3527410" y="139481"/>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3 years of Science</a:t>
          </a:r>
        </a:p>
      </dsp:txBody>
      <dsp:txXfrm>
        <a:off x="3527410" y="139481"/>
        <a:ext cx="1602450" cy="961470"/>
      </dsp:txXfrm>
    </dsp:sp>
    <dsp:sp modelId="{C7916F3A-29FF-42D4-BF55-AC690D5D5D73}">
      <dsp:nvSpPr>
        <dsp:cNvPr id="0" name=""/>
        <dsp:cNvSpPr/>
      </dsp:nvSpPr>
      <dsp:spPr>
        <a:xfrm>
          <a:off x="5290105" y="139481"/>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1 year of World History</a:t>
          </a:r>
        </a:p>
      </dsp:txBody>
      <dsp:txXfrm>
        <a:off x="5290105" y="139481"/>
        <a:ext cx="1602450" cy="961470"/>
      </dsp:txXfrm>
    </dsp:sp>
    <dsp:sp modelId="{23CF51DA-C119-4EC8-BB28-DC34876D9754}">
      <dsp:nvSpPr>
        <dsp:cNvPr id="0" name=""/>
        <dsp:cNvSpPr/>
      </dsp:nvSpPr>
      <dsp:spPr>
        <a:xfrm>
          <a:off x="2019" y="1261196"/>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1 year of American History</a:t>
          </a:r>
        </a:p>
      </dsp:txBody>
      <dsp:txXfrm>
        <a:off x="2019" y="1261196"/>
        <a:ext cx="1602450" cy="961470"/>
      </dsp:txXfrm>
    </dsp:sp>
    <dsp:sp modelId="{ABE72150-9449-48F4-B2DD-0DB1B2018D88}">
      <dsp:nvSpPr>
        <dsp:cNvPr id="0" name=""/>
        <dsp:cNvSpPr/>
      </dsp:nvSpPr>
      <dsp:spPr>
        <a:xfrm>
          <a:off x="1764715" y="1261196"/>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.5 year of American Government</a:t>
          </a:r>
        </a:p>
      </dsp:txBody>
      <dsp:txXfrm>
        <a:off x="1764715" y="1261196"/>
        <a:ext cx="1602450" cy="961470"/>
      </dsp:txXfrm>
    </dsp:sp>
    <dsp:sp modelId="{E34A4557-D883-482A-8CBC-A434AC42AE53}">
      <dsp:nvSpPr>
        <dsp:cNvPr id="0" name=""/>
        <dsp:cNvSpPr/>
      </dsp:nvSpPr>
      <dsp:spPr>
        <a:xfrm>
          <a:off x="3527410" y="1261196"/>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.5 year of Economics</a:t>
          </a:r>
        </a:p>
      </dsp:txBody>
      <dsp:txXfrm>
        <a:off x="3527410" y="1261196"/>
        <a:ext cx="1602450" cy="961470"/>
      </dsp:txXfrm>
    </dsp:sp>
    <dsp:sp modelId="{4BB9AED5-89D6-495B-AF24-EFCBC81F0F5C}">
      <dsp:nvSpPr>
        <dsp:cNvPr id="0" name=""/>
        <dsp:cNvSpPr/>
      </dsp:nvSpPr>
      <dsp:spPr>
        <a:xfrm>
          <a:off x="5290105" y="1261196"/>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1 year of Fine Arts or Career &amp; Technical Education</a:t>
          </a:r>
        </a:p>
      </dsp:txBody>
      <dsp:txXfrm>
        <a:off x="5290105" y="1261196"/>
        <a:ext cx="1602450" cy="961470"/>
      </dsp:txXfrm>
    </dsp:sp>
    <dsp:sp modelId="{2594391A-64A6-4BA4-A8A4-2CD90E6D8CF0}">
      <dsp:nvSpPr>
        <dsp:cNvPr id="0" name=""/>
        <dsp:cNvSpPr/>
      </dsp:nvSpPr>
      <dsp:spPr>
        <a:xfrm>
          <a:off x="2019" y="2382912"/>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.5 year of Health</a:t>
          </a:r>
        </a:p>
      </dsp:txBody>
      <dsp:txXfrm>
        <a:off x="2019" y="2382912"/>
        <a:ext cx="1602450" cy="961470"/>
      </dsp:txXfrm>
    </dsp:sp>
    <dsp:sp modelId="{4336E3C2-BFF8-442A-90B0-FEFE7A34FA4C}">
      <dsp:nvSpPr>
        <dsp:cNvPr id="0" name=""/>
        <dsp:cNvSpPr/>
      </dsp:nvSpPr>
      <dsp:spPr>
        <a:xfrm>
          <a:off x="1764715" y="2382912"/>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1 year of Physical Education</a:t>
          </a:r>
        </a:p>
      </dsp:txBody>
      <dsp:txXfrm>
        <a:off x="1764715" y="2382912"/>
        <a:ext cx="1602450" cy="961470"/>
      </dsp:txXfrm>
    </dsp:sp>
    <dsp:sp modelId="{69E3237F-1DE4-4337-9E66-FDF2DBA5D1B7}">
      <dsp:nvSpPr>
        <dsp:cNvPr id="0" name=""/>
        <dsp:cNvSpPr/>
      </dsp:nvSpPr>
      <dsp:spPr>
        <a:xfrm>
          <a:off x="3527410" y="2382912"/>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6.5 years of Electives*</a:t>
          </a:r>
        </a:p>
      </dsp:txBody>
      <dsp:txXfrm>
        <a:off x="3527410" y="2382912"/>
        <a:ext cx="1602450" cy="961470"/>
      </dsp:txXfrm>
    </dsp:sp>
    <dsp:sp modelId="{40D1D76C-025F-4128-A6DD-A1FA595E689B}">
      <dsp:nvSpPr>
        <dsp:cNvPr id="0" name=""/>
        <dsp:cNvSpPr/>
      </dsp:nvSpPr>
      <dsp:spPr>
        <a:xfrm>
          <a:off x="5290105" y="2382912"/>
          <a:ext cx="1602450" cy="9614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*World Language-2 consecutive years are required for colleges and university</a:t>
          </a:r>
        </a:p>
      </dsp:txBody>
      <dsp:txXfrm>
        <a:off x="5290105" y="2382912"/>
        <a:ext cx="1602450" cy="961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FBC6C-1FC6-4C3A-8E96-46942C6D372E}">
      <dsp:nvSpPr>
        <dsp:cNvPr id="0" name=""/>
        <dsp:cNvSpPr/>
      </dsp:nvSpPr>
      <dsp:spPr>
        <a:xfrm>
          <a:off x="0" y="84894"/>
          <a:ext cx="6900512" cy="101336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The Hand Bold"/>
              <a:ea typeface="+mn-ea"/>
              <a:cs typeface="+mn-cs"/>
            </a:rPr>
            <a:t>A powerful synthetic opioid, like morphine, but 50-100 times more powerful </a:t>
          </a:r>
        </a:p>
      </dsp:txBody>
      <dsp:txXfrm>
        <a:off x="49468" y="134362"/>
        <a:ext cx="6801576" cy="914430"/>
      </dsp:txXfrm>
    </dsp:sp>
    <dsp:sp modelId="{2BFB3237-DFF9-4D58-A57B-CEA2D4D33C42}">
      <dsp:nvSpPr>
        <dsp:cNvPr id="0" name=""/>
        <dsp:cNvSpPr/>
      </dsp:nvSpPr>
      <dsp:spPr>
        <a:xfrm>
          <a:off x="0" y="1173141"/>
          <a:ext cx="6900512" cy="1013366"/>
        </a:xfrm>
        <a:prstGeom prst="roundRect">
          <a:avLst/>
        </a:prstGeom>
        <a:solidFill>
          <a:schemeClr val="accent2">
            <a:hueOff val="-612388"/>
            <a:satOff val="-2828"/>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The Hand Bold"/>
              <a:ea typeface="+mn-ea"/>
              <a:cs typeface="+mn-cs"/>
            </a:rPr>
            <a:t>It can lead to slowed breathing &amp; heart rate, unconsciousness, coma, and death</a:t>
          </a:r>
        </a:p>
      </dsp:txBody>
      <dsp:txXfrm>
        <a:off x="49468" y="1222609"/>
        <a:ext cx="6801576" cy="914430"/>
      </dsp:txXfrm>
    </dsp:sp>
    <dsp:sp modelId="{A4A2956A-8153-4DEC-A79A-B28767B097CC}">
      <dsp:nvSpPr>
        <dsp:cNvPr id="0" name=""/>
        <dsp:cNvSpPr/>
      </dsp:nvSpPr>
      <dsp:spPr>
        <a:xfrm>
          <a:off x="0" y="2261387"/>
          <a:ext cx="6900512" cy="1013366"/>
        </a:xfrm>
        <a:prstGeom prst="roundRect">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latin typeface="The Hand Bold"/>
              <a:ea typeface="+mn-ea"/>
              <a:cs typeface="+mn-cs"/>
            </a:rPr>
            <a:t>In</a:t>
          </a:r>
          <a:r>
            <a:rPr lang="en-US" sz="2600" b="1" kern="1200">
              <a:latin typeface="The Serif Hand Black"/>
              <a:ea typeface="+mn-ea"/>
              <a:cs typeface="+mn-cs"/>
            </a:rPr>
            <a:t> prescription</a:t>
          </a:r>
          <a:r>
            <a:rPr lang="en-US" sz="2600" b="1" kern="1200">
              <a:latin typeface="The Hand Bold"/>
              <a:ea typeface="+mn-ea"/>
              <a:cs typeface="+mn-cs"/>
            </a:rPr>
            <a:t> form it is used to treat </a:t>
          </a:r>
          <a:r>
            <a:rPr lang="en-US" sz="2600" b="1" kern="1200">
              <a:latin typeface="The Serif Hand Black"/>
              <a:ea typeface="+mn-ea"/>
              <a:cs typeface="+mn-cs"/>
            </a:rPr>
            <a:t>pain however</a:t>
          </a:r>
          <a:r>
            <a:rPr lang="en-US" sz="2600" b="1" kern="1200">
              <a:latin typeface="The Hand Bold"/>
              <a:ea typeface="+mn-ea"/>
              <a:cs typeface="+mn-cs"/>
            </a:rPr>
            <a:t> it can be made</a:t>
          </a:r>
          <a:r>
            <a:rPr lang="en-US" sz="2600" b="1" kern="1200">
              <a:latin typeface="The Serif Hand Black"/>
              <a:ea typeface="+mn-ea"/>
              <a:cs typeface="+mn-cs"/>
            </a:rPr>
            <a:t> illeagally</a:t>
          </a:r>
          <a:r>
            <a:rPr lang="en-US" sz="2600" b="1" kern="1200">
              <a:latin typeface="The Hand Bold"/>
              <a:ea typeface="+mn-ea"/>
              <a:cs typeface="+mn-cs"/>
            </a:rPr>
            <a:t> as a street drug</a:t>
          </a:r>
        </a:p>
      </dsp:txBody>
      <dsp:txXfrm>
        <a:off x="49468" y="2310855"/>
        <a:ext cx="6801576" cy="914430"/>
      </dsp:txXfrm>
    </dsp:sp>
    <dsp:sp modelId="{4E4F3333-31D2-4CF3-B6EF-9A30DB953933}">
      <dsp:nvSpPr>
        <dsp:cNvPr id="0" name=""/>
        <dsp:cNvSpPr/>
      </dsp:nvSpPr>
      <dsp:spPr>
        <a:xfrm>
          <a:off x="0" y="3349633"/>
          <a:ext cx="6900512" cy="1013366"/>
        </a:xfrm>
        <a:prstGeom prst="roundRect">
          <a:avLst/>
        </a:prstGeom>
        <a:solidFill>
          <a:schemeClr val="accent2">
            <a:hueOff val="-1837163"/>
            <a:satOff val="-8485"/>
            <a:lumOff val="-1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latin typeface="The Hand Bold"/>
              <a:ea typeface="+mn-ea"/>
              <a:cs typeface="+mn-cs"/>
            </a:rPr>
            <a:t>"Fake Fentanyl" can be added to "Fake Pills" that </a:t>
          </a:r>
          <a:r>
            <a:rPr lang="en-US" sz="2600" b="1" kern="1200">
              <a:latin typeface="The Serif Hand Black"/>
              <a:ea typeface="+mn-ea"/>
              <a:cs typeface="+mn-cs"/>
            </a:rPr>
            <a:t>look like actual</a:t>
          </a:r>
          <a:r>
            <a:rPr lang="en-US" sz="2600" b="1" kern="1200">
              <a:latin typeface="The Hand Bold"/>
              <a:ea typeface="+mn-ea"/>
              <a:cs typeface="+mn-cs"/>
            </a:rPr>
            <a:t> prescription drugs</a:t>
          </a:r>
        </a:p>
      </dsp:txBody>
      <dsp:txXfrm>
        <a:off x="49468" y="3399101"/>
        <a:ext cx="6801576" cy="914430"/>
      </dsp:txXfrm>
    </dsp:sp>
    <dsp:sp modelId="{16F1282D-61C8-4A7A-852C-305B4DC6DD7E}">
      <dsp:nvSpPr>
        <dsp:cNvPr id="0" name=""/>
        <dsp:cNvSpPr/>
      </dsp:nvSpPr>
      <dsp:spPr>
        <a:xfrm>
          <a:off x="0" y="4437879"/>
          <a:ext cx="6900512" cy="1013366"/>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u="sng" kern="1200">
              <a:latin typeface="Bembo"/>
            </a:rPr>
            <a:t>Life-threatening effects can occur within 2 minutes of use.</a:t>
          </a:r>
          <a:endParaRPr lang="en-US" sz="2600" kern="1200">
            <a:latin typeface="The Hand Bold"/>
            <a:ea typeface="+mn-ea"/>
            <a:cs typeface="+mn-cs"/>
          </a:endParaRPr>
        </a:p>
      </dsp:txBody>
      <dsp:txXfrm>
        <a:off x="49468" y="4487347"/>
        <a:ext cx="6801576" cy="9144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D4A1A-999E-4DDA-9C5B-005CB0DE5F0A}">
      <dsp:nvSpPr>
        <dsp:cNvPr id="0" name=""/>
        <dsp:cNvSpPr/>
      </dsp:nvSpPr>
      <dsp:spPr>
        <a:xfrm>
          <a:off x="0" y="690943"/>
          <a:ext cx="5181600" cy="12755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3D061A-73D2-49E0-A070-37999D2B2DB0}">
      <dsp:nvSpPr>
        <dsp:cNvPr id="0" name=""/>
        <dsp:cNvSpPr/>
      </dsp:nvSpPr>
      <dsp:spPr>
        <a:xfrm>
          <a:off x="385865" y="977950"/>
          <a:ext cx="701573" cy="7015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F9289-EEFC-4A97-9C48-9E7C0DCCA59B}">
      <dsp:nvSpPr>
        <dsp:cNvPr id="0" name=""/>
        <dsp:cNvSpPr/>
      </dsp:nvSpPr>
      <dsp:spPr>
        <a:xfrm>
          <a:off x="1473304" y="690943"/>
          <a:ext cx="3708295" cy="1275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00" tIns="135000" rIns="135000" bIns="135000" numCol="1" spcCol="1270" anchor="ctr" anchorCtr="0">
          <a:noAutofit/>
        </a:bodyPr>
        <a:lstStyle/>
        <a:p>
          <a:pPr marL="0" lvl="0" indent="0" algn="l" defTabSz="977900">
            <a:lnSpc>
              <a:spcPct val="100000"/>
            </a:lnSpc>
            <a:spcBef>
              <a:spcPct val="0"/>
            </a:spcBef>
            <a:spcAft>
              <a:spcPct val="35000"/>
            </a:spcAft>
            <a:buNone/>
          </a:pPr>
          <a:r>
            <a:rPr lang="en-US" sz="2200" kern="1200"/>
            <a:t>Your school counselor can help refer you to community resources</a:t>
          </a:r>
        </a:p>
      </dsp:txBody>
      <dsp:txXfrm>
        <a:off x="1473304" y="690943"/>
        <a:ext cx="3708295" cy="1275588"/>
      </dsp:txXfrm>
    </dsp:sp>
    <dsp:sp modelId="{B5CE76EB-AB46-42B7-8424-D63B14083387}">
      <dsp:nvSpPr>
        <dsp:cNvPr id="0" name=""/>
        <dsp:cNvSpPr/>
      </dsp:nvSpPr>
      <dsp:spPr>
        <a:xfrm>
          <a:off x="0" y="2285428"/>
          <a:ext cx="5181600" cy="12755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80C2A9-10B8-4C36-B932-EE9E6CA5D7AF}">
      <dsp:nvSpPr>
        <dsp:cNvPr id="0" name=""/>
        <dsp:cNvSpPr/>
      </dsp:nvSpPr>
      <dsp:spPr>
        <a:xfrm>
          <a:off x="385865" y="2572435"/>
          <a:ext cx="701573" cy="7015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3084E6-098C-4B82-B416-C8F46F683272}">
      <dsp:nvSpPr>
        <dsp:cNvPr id="0" name=""/>
        <dsp:cNvSpPr/>
      </dsp:nvSpPr>
      <dsp:spPr>
        <a:xfrm>
          <a:off x="1473304" y="2285428"/>
          <a:ext cx="3708295" cy="1275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00" tIns="135000" rIns="135000" bIns="135000" numCol="1" spcCol="1270" anchor="ctr" anchorCtr="0">
          <a:noAutofit/>
        </a:bodyPr>
        <a:lstStyle/>
        <a:p>
          <a:pPr marL="0" lvl="0" indent="0" algn="l" defTabSz="977900">
            <a:lnSpc>
              <a:spcPct val="100000"/>
            </a:lnSpc>
            <a:spcBef>
              <a:spcPct val="0"/>
            </a:spcBef>
            <a:spcAft>
              <a:spcPct val="35000"/>
            </a:spcAft>
            <a:buNone/>
          </a:pPr>
          <a:r>
            <a:rPr lang="en-US" sz="2200" kern="1200"/>
            <a:t>Taking care of your mental health is just as important as taking care of your physical health.</a:t>
          </a:r>
        </a:p>
      </dsp:txBody>
      <dsp:txXfrm>
        <a:off x="1473304" y="2285428"/>
        <a:ext cx="3708295" cy="12755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22:17:50.90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22:01:32.985"/>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5D52C-5296-4FF4-9938-A3B015BBAF50}" type="datetimeFigureOut">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9D9AE-AFE1-4541-91DB-EB9EA87F36BA}" type="slidenum">
              <a:t>‹#›</a:t>
            </a:fld>
            <a:endParaRPr lang="en-US"/>
          </a:p>
        </p:txBody>
      </p:sp>
    </p:spTree>
    <p:extLst>
      <p:ext uri="{BB962C8B-B14F-4D97-AF65-F5344CB8AC3E}">
        <p14:creationId xmlns:p14="http://schemas.microsoft.com/office/powerpoint/2010/main" val="232283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connections are so important for fostering resilience and releasing chemicals in the brain that support well-being. And the activities don’t have to be just talking. Things like doing art projects together or gaming all work. </a:t>
            </a:r>
          </a:p>
        </p:txBody>
      </p:sp>
      <p:sp>
        <p:nvSpPr>
          <p:cNvPr id="4" name="Slide Number Placeholder 3"/>
          <p:cNvSpPr>
            <a:spLocks noGrp="1"/>
          </p:cNvSpPr>
          <p:nvPr>
            <p:ph type="sldNum" sz="quarter" idx="5"/>
          </p:nvPr>
        </p:nvSpPr>
        <p:spPr/>
        <p:txBody>
          <a:bodyPr/>
          <a:lstStyle/>
          <a:p>
            <a:fld id="{A998A217-BCDC-47A6-B40B-7B1D86A5076B}" type="slidenum">
              <a:rPr lang="en-US" smtClean="0"/>
              <a:t>23</a:t>
            </a:fld>
            <a:endParaRPr lang="en-US"/>
          </a:p>
        </p:txBody>
      </p:sp>
    </p:spTree>
    <p:extLst>
      <p:ext uri="{BB962C8B-B14F-4D97-AF65-F5344CB8AC3E}">
        <p14:creationId xmlns:p14="http://schemas.microsoft.com/office/powerpoint/2010/main" val="410836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 to Handout- </a:t>
            </a:r>
          </a:p>
          <a:p>
            <a:pPr marL="457200" indent="-457200">
              <a:buFont typeface="+mj-lt"/>
              <a:buAutoNum type="arabicPeriod"/>
            </a:pPr>
            <a:r>
              <a:rPr lang="en-US" sz="1200">
                <a:latin typeface="Comic Sans MS" panose="030F0702030302020204" pitchFamily="66" charset="0"/>
              </a:rPr>
              <a:t>Don’t Be Afraid to Say No: Sometimes the fear of a negative reaction from peers keeps us from doing what we know is right. Don’t let someone else make the decisions for you. You have the right to say no, the right to not need a reason and the right to walk away. </a:t>
            </a:r>
          </a:p>
          <a:p>
            <a:pPr marL="457200" indent="-457200">
              <a:buFont typeface="+mj-lt"/>
              <a:buAutoNum type="arabicPeriod"/>
            </a:pPr>
            <a:r>
              <a:rPr lang="en-US" sz="1200">
                <a:latin typeface="Comic Sans MS" panose="030F0702030302020204" pitchFamily="66" charset="0"/>
              </a:rPr>
              <a:t>Connect With Your Friends and Avoid Negative Peer Pressure: Pay attention to who you hangout with. You don’t have to go along to get along. If you are hanging with a group that gets high or drinks most of the time, maybe think about making new friends.</a:t>
            </a:r>
          </a:p>
          <a:p>
            <a:pPr marL="457200" indent="-457200">
              <a:buFont typeface="+mj-lt"/>
              <a:buAutoNum type="arabicPeriod"/>
            </a:pPr>
            <a:r>
              <a:rPr lang="en-US" sz="1200">
                <a:latin typeface="Comic Sans MS" panose="030F0702030302020204" pitchFamily="66" charset="0"/>
              </a:rPr>
              <a:t>Make connections with your parents or other adults: As you grow up, having people you can rely on, people to talk to about life, life’s challenges and your decisions about drugs and alcohol is very important. The opportunity to benefit from someone else’s life experiences can help put things on perspective and can be invaluable. </a:t>
            </a:r>
          </a:p>
          <a:p>
            <a:pPr marL="457200" indent="-457200">
              <a:buFont typeface="+mj-lt"/>
              <a:buAutoNum type="arabicPeriod"/>
            </a:pPr>
            <a:r>
              <a:rPr lang="en-US" sz="1200">
                <a:latin typeface="Comic Sans MS" panose="030F0702030302020204" pitchFamily="66" charset="0"/>
              </a:rPr>
              <a:t>Enjoy life and do what you love: Learn to enjoy life and people in it without adding alcohol or drugs. Substances can change who you are, limit your potential and complicate your life. “I’m bored” is just an excuse. Get out and get active in school and community activities, such as music, sports, arts or a part-time job. Giving back as a volunteer is a great way to gain perspective on life.  </a:t>
            </a:r>
          </a:p>
          <a:p>
            <a:pPr marL="457200" indent="-457200">
              <a:buFont typeface="+mj-lt"/>
              <a:buAutoNum type="arabicPeriod"/>
            </a:pPr>
            <a:r>
              <a:rPr lang="en-US" sz="1200">
                <a:latin typeface="Comic Sans MS" panose="030F0702030302020204" pitchFamily="66" charset="0"/>
              </a:rPr>
              <a:t>Follow the family rules about alcohol and drugs: As you grow up and want to assume more control over your life, having the trust and respect of your parents is very important. Don’t let alcohol and drugs come between you and your family. Talking with family about alcohol and drugs can be very helpful. </a:t>
            </a:r>
          </a:p>
          <a:p>
            <a:pPr marL="457200" indent="-457200">
              <a:buFont typeface="+mj-lt"/>
              <a:buAutoNum type="arabicPeriod"/>
            </a:pPr>
            <a:r>
              <a:rPr lang="en-US" sz="1200">
                <a:latin typeface="Comic Sans MS" panose="030F0702030302020204" pitchFamily="66" charset="0"/>
              </a:rPr>
              <a:t>Get educated about alcohol and drugs: You cannot rely on myths and  misconceptions that are out there among your friends and on the internet. </a:t>
            </a:r>
          </a:p>
          <a:p>
            <a:pPr marL="457200" indent="-457200">
              <a:buFont typeface="+mj-lt"/>
              <a:buAutoNum type="arabicPeriod"/>
            </a:pPr>
            <a:r>
              <a:rPr lang="en-US" sz="1200">
                <a:latin typeface="Comic Sans MS" panose="030F0702030302020204" pitchFamily="66" charset="0"/>
              </a:rPr>
              <a:t>Be a role model and set a positive example: Don’t forget, what you do is more important than what you say! You are setting the foundation and direction for your life; where are you headed?</a:t>
            </a:r>
          </a:p>
          <a:p>
            <a:pPr marL="457200" indent="-457200">
              <a:buFont typeface="+mj-lt"/>
              <a:buAutoNum type="arabicPeriod"/>
            </a:pPr>
            <a:r>
              <a:rPr lang="en-US" sz="1200">
                <a:latin typeface="Comic Sans MS" panose="030F0702030302020204" pitchFamily="66" charset="0"/>
              </a:rPr>
              <a:t>Plan ahead: As you make plans for the party or going out with friends you need to plan ahead. You need to protect yourself and be smart. Don’t become a victim of someone else’s alcohol or drug use. Make sure that there is someone you can call, day or night, no matter what, if you need them… and do the same for your friends. </a:t>
            </a:r>
          </a:p>
          <a:p>
            <a:pPr marL="457200" indent="-457200">
              <a:buFont typeface="+mj-lt"/>
              <a:buAutoNum type="arabicPeriod"/>
            </a:pPr>
            <a:r>
              <a:rPr lang="en-US" sz="1200">
                <a:latin typeface="Comic Sans MS" panose="030F0702030302020204" pitchFamily="66" charset="0"/>
              </a:rPr>
              <a:t>Speak out/Speak up/Take control: Take responsibility for your life, your health and your safety. Speak up about what drugs and alcohol are doing to your friends, your community and encourage others to do the same. </a:t>
            </a:r>
          </a:p>
          <a:p>
            <a:pPr marL="457200" indent="-457200">
              <a:buFont typeface="+mj-lt"/>
              <a:buAutoNum type="arabicPeriod"/>
            </a:pPr>
            <a:r>
              <a:rPr lang="en-US" sz="1200">
                <a:latin typeface="Comic Sans MS" panose="030F0702030302020204" pitchFamily="66" charset="0"/>
              </a:rPr>
              <a:t>Get help!: If you or someone you know is in trouble with alcohol or drugs, get help. Don’t wait. You don’t have to be alone. </a:t>
            </a:r>
          </a:p>
          <a:p>
            <a:pPr marL="457200" indent="-457200">
              <a:buFont typeface="+mj-lt"/>
              <a:buAutoNum type="arabicPeriod"/>
            </a:pPr>
            <a:endParaRPr lang="en-US" sz="1200">
              <a:latin typeface="Comic Sans MS" panose="030F0702030302020204" pitchFamily="66" charset="0"/>
            </a:endParaRPr>
          </a:p>
          <a:p>
            <a:endParaRPr lang="en-US"/>
          </a:p>
        </p:txBody>
      </p:sp>
      <p:sp>
        <p:nvSpPr>
          <p:cNvPr id="4" name="Slide Number Placeholder 3"/>
          <p:cNvSpPr>
            <a:spLocks noGrp="1"/>
          </p:cNvSpPr>
          <p:nvPr>
            <p:ph type="sldNum" sz="quarter" idx="5"/>
          </p:nvPr>
        </p:nvSpPr>
        <p:spPr/>
        <p:txBody>
          <a:bodyPr/>
          <a:lstStyle/>
          <a:p>
            <a:fld id="{30F2B6FC-7184-4CE7-8539-31B04220E142}" type="slidenum">
              <a:rPr lang="en-US" smtClean="0"/>
              <a:t>24</a:t>
            </a:fld>
            <a:endParaRPr lang="en-US"/>
          </a:p>
        </p:txBody>
      </p:sp>
    </p:spTree>
    <p:extLst>
      <p:ext uri="{BB962C8B-B14F-4D97-AF65-F5344CB8AC3E}">
        <p14:creationId xmlns:p14="http://schemas.microsoft.com/office/powerpoint/2010/main" val="393024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5554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6621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710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938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313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5820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306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040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82457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80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10/27/2025</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62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10/27/2025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420408317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66" r:id="rId6"/>
    <p:sldLayoutId id="2147483762" r:id="rId7"/>
    <p:sldLayoutId id="2147483763" r:id="rId8"/>
    <p:sldLayoutId id="2147483764" r:id="rId9"/>
    <p:sldLayoutId id="2147483765" r:id="rId10"/>
    <p:sldLayoutId id="2147483767"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s0bqT_hxMwI?start=240&amp;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Gj5HkjRmz0?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jj6C_f0TFoE?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7.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Y8sO4tqfUEs?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2306AB6-9D65-4F8E-9FD7-C3F3A3DE3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Yellow fall leaves">
            <a:extLst>
              <a:ext uri="{FF2B5EF4-FFF2-40B4-BE49-F238E27FC236}">
                <a16:creationId xmlns:a16="http://schemas.microsoft.com/office/drawing/2014/main" id="{B6148C32-5E33-5F95-7AA6-2FACFEA31971}"/>
              </a:ext>
            </a:extLst>
          </p:cNvPr>
          <p:cNvPicPr>
            <a:picLocks noChangeAspect="1"/>
          </p:cNvPicPr>
          <p:nvPr/>
        </p:nvPicPr>
        <p:blipFill>
          <a:blip r:embed="rId2"/>
          <a:srcRect b="15730"/>
          <a:stretch>
            <a:fillRect/>
          </a:stretch>
        </p:blipFill>
        <p:spPr>
          <a:xfrm>
            <a:off x="20" y="10"/>
            <a:ext cx="12188930" cy="6857990"/>
          </a:xfrm>
          <a:prstGeom prst="rect">
            <a:avLst/>
          </a:prstGeom>
        </p:spPr>
      </p:pic>
      <p:sp>
        <p:nvSpPr>
          <p:cNvPr id="42" name="Freeform: Shape 41">
            <a:extLst>
              <a:ext uri="{FF2B5EF4-FFF2-40B4-BE49-F238E27FC236}">
                <a16:creationId xmlns:a16="http://schemas.microsoft.com/office/drawing/2014/main" id="{284C940E-7A1D-418E-A9E8-C9852CA8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1255" y="2996261"/>
            <a:ext cx="6310745" cy="3861739"/>
          </a:xfrm>
          <a:custGeom>
            <a:avLst/>
            <a:gdLst>
              <a:gd name="connsiteX0" fmla="*/ 5172027 w 6310745"/>
              <a:gd name="connsiteY0" fmla="*/ 351902 h 3861739"/>
              <a:gd name="connsiteX1" fmla="*/ 5173047 w 6310745"/>
              <a:gd name="connsiteY1" fmla="*/ 352987 h 3861739"/>
              <a:gd name="connsiteX2" fmla="*/ 5177471 w 6310745"/>
              <a:gd name="connsiteY2" fmla="*/ 352581 h 3861739"/>
              <a:gd name="connsiteX3" fmla="*/ 2969865 w 6310745"/>
              <a:gd name="connsiteY3" fmla="*/ 91462 h 3861739"/>
              <a:gd name="connsiteX4" fmla="*/ 2918830 w 6310745"/>
              <a:gd name="connsiteY4" fmla="*/ 95401 h 3861739"/>
              <a:gd name="connsiteX5" fmla="*/ 1957331 w 6310745"/>
              <a:gd name="connsiteY5" fmla="*/ 323658 h 3861739"/>
              <a:gd name="connsiteX6" fmla="*/ 413011 w 6310745"/>
              <a:gd name="connsiteY6" fmla="*/ 1429370 h 3861739"/>
              <a:gd name="connsiteX7" fmla="*/ 88087 w 6310745"/>
              <a:gd name="connsiteY7" fmla="*/ 2204577 h 3861739"/>
              <a:gd name="connsiteX8" fmla="*/ 109862 w 6310745"/>
              <a:gd name="connsiteY8" fmla="*/ 2159496 h 3861739"/>
              <a:gd name="connsiteX9" fmla="*/ 566286 w 6310745"/>
              <a:gd name="connsiteY9" fmla="*/ 1369352 h 3861739"/>
              <a:gd name="connsiteX10" fmla="*/ 1648059 w 6310745"/>
              <a:gd name="connsiteY10" fmla="*/ 484837 h 3861739"/>
              <a:gd name="connsiteX11" fmla="*/ 2969865 w 6310745"/>
              <a:gd name="connsiteY11" fmla="*/ 91462 h 3861739"/>
              <a:gd name="connsiteX12" fmla="*/ 3495357 w 6310745"/>
              <a:gd name="connsiteY12" fmla="*/ 893 h 3861739"/>
              <a:gd name="connsiteX13" fmla="*/ 3941913 w 6310745"/>
              <a:gd name="connsiteY13" fmla="*/ 37963 h 3861739"/>
              <a:gd name="connsiteX14" fmla="*/ 5299614 w 6310745"/>
              <a:gd name="connsiteY14" fmla="*/ 324201 h 3861739"/>
              <a:gd name="connsiteX15" fmla="*/ 6213700 w 6310745"/>
              <a:gd name="connsiteY15" fmla="*/ 666307 h 3861739"/>
              <a:gd name="connsiteX16" fmla="*/ 6310745 w 6310745"/>
              <a:gd name="connsiteY16" fmla="*/ 718092 h 3861739"/>
              <a:gd name="connsiteX17" fmla="*/ 6310745 w 6310745"/>
              <a:gd name="connsiteY17" fmla="*/ 786964 h 3861739"/>
              <a:gd name="connsiteX18" fmla="*/ 6223734 w 6310745"/>
              <a:gd name="connsiteY18" fmla="*/ 739515 h 3861739"/>
              <a:gd name="connsiteX19" fmla="*/ 5436559 w 6310745"/>
              <a:gd name="connsiteY19" fmla="*/ 427942 h 3861739"/>
              <a:gd name="connsiteX20" fmla="*/ 5314925 w 6310745"/>
              <a:gd name="connsiteY20" fmla="*/ 390465 h 3861739"/>
              <a:gd name="connsiteX21" fmla="*/ 5198564 w 6310745"/>
              <a:gd name="connsiteY21" fmla="*/ 357468 h 3861739"/>
              <a:gd name="connsiteX22" fmla="*/ 5826636 w 6310745"/>
              <a:gd name="connsiteY22" fmla="*/ 619266 h 3861739"/>
              <a:gd name="connsiteX23" fmla="*/ 6125359 w 6310745"/>
              <a:gd name="connsiteY23" fmla="*/ 778370 h 3861739"/>
              <a:gd name="connsiteX24" fmla="*/ 6310745 w 6310745"/>
              <a:gd name="connsiteY24" fmla="*/ 896973 h 3861739"/>
              <a:gd name="connsiteX25" fmla="*/ 6310745 w 6310745"/>
              <a:gd name="connsiteY25" fmla="*/ 3861739 h 3861739"/>
              <a:gd name="connsiteX26" fmla="*/ 974639 w 6310745"/>
              <a:gd name="connsiteY26" fmla="*/ 3861739 h 3861739"/>
              <a:gd name="connsiteX27" fmla="*/ 719986 w 6310745"/>
              <a:gd name="connsiteY27" fmla="*/ 3659957 h 3861739"/>
              <a:gd name="connsiteX28" fmla="*/ 299202 w 6310745"/>
              <a:gd name="connsiteY28" fmla="*/ 3177626 h 3861739"/>
              <a:gd name="connsiteX29" fmla="*/ 52873 w 6310745"/>
              <a:gd name="connsiteY29" fmla="*/ 2564820 h 3861739"/>
              <a:gd name="connsiteX30" fmla="*/ 21743 w 6310745"/>
              <a:gd name="connsiteY30" fmla="*/ 2457276 h 3861739"/>
              <a:gd name="connsiteX31" fmla="*/ 15788 w 6310745"/>
              <a:gd name="connsiteY31" fmla="*/ 2193035 h 3861739"/>
              <a:gd name="connsiteX32" fmla="*/ 1087523 w 6310745"/>
              <a:gd name="connsiteY32" fmla="*/ 695306 h 3861739"/>
              <a:gd name="connsiteX33" fmla="*/ 2765215 w 6310745"/>
              <a:gd name="connsiteY33" fmla="*/ 56158 h 3861739"/>
              <a:gd name="connsiteX34" fmla="*/ 3120078 w 6310745"/>
              <a:gd name="connsiteY34" fmla="*/ 15422 h 3861739"/>
              <a:gd name="connsiteX35" fmla="*/ 3495357 w 6310745"/>
              <a:gd name="connsiteY35" fmla="*/ 893 h 386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0745" h="3861739">
                <a:moveTo>
                  <a:pt x="5172027" y="351902"/>
                </a:moveTo>
                <a:cubicBezTo>
                  <a:pt x="5172027" y="351902"/>
                  <a:pt x="5172027" y="352852"/>
                  <a:pt x="5173047" y="352987"/>
                </a:cubicBezTo>
                <a:lnTo>
                  <a:pt x="5177471" y="352581"/>
                </a:lnTo>
                <a:close/>
                <a:moveTo>
                  <a:pt x="2969865" y="91462"/>
                </a:moveTo>
                <a:cubicBezTo>
                  <a:pt x="2952701" y="89711"/>
                  <a:pt x="2935264" y="91055"/>
                  <a:pt x="2918830" y="95401"/>
                </a:cubicBezTo>
                <a:cubicBezTo>
                  <a:pt x="2586081" y="133611"/>
                  <a:pt x="2262146" y="210506"/>
                  <a:pt x="1957331" y="323658"/>
                </a:cubicBezTo>
                <a:cubicBezTo>
                  <a:pt x="1300170" y="565494"/>
                  <a:pt x="773488" y="924243"/>
                  <a:pt x="413011" y="1429370"/>
                </a:cubicBezTo>
                <a:cubicBezTo>
                  <a:pt x="241125" y="1667934"/>
                  <a:pt x="130650" y="1931482"/>
                  <a:pt x="88087" y="2204577"/>
                </a:cubicBezTo>
                <a:cubicBezTo>
                  <a:pt x="96253" y="2189777"/>
                  <a:pt x="103398" y="2174704"/>
                  <a:pt x="109862" y="2159496"/>
                </a:cubicBezTo>
                <a:cubicBezTo>
                  <a:pt x="227584" y="1883441"/>
                  <a:pt x="374053" y="1617978"/>
                  <a:pt x="566286" y="1369352"/>
                </a:cubicBezTo>
                <a:cubicBezTo>
                  <a:pt x="843916" y="1009789"/>
                  <a:pt x="1197929" y="710108"/>
                  <a:pt x="1648059" y="484837"/>
                </a:cubicBezTo>
                <a:cubicBezTo>
                  <a:pt x="2053957" y="281700"/>
                  <a:pt x="2497621" y="159899"/>
                  <a:pt x="2969865" y="91462"/>
                </a:cubicBezTo>
                <a:close/>
                <a:moveTo>
                  <a:pt x="3495357" y="893"/>
                </a:moveTo>
                <a:cubicBezTo>
                  <a:pt x="3633661" y="-4539"/>
                  <a:pt x="3787957" y="15693"/>
                  <a:pt x="3941913" y="37963"/>
                </a:cubicBezTo>
                <a:cubicBezTo>
                  <a:pt x="4403949" y="104770"/>
                  <a:pt x="4858161" y="195339"/>
                  <a:pt x="5299614" y="324201"/>
                </a:cubicBezTo>
                <a:cubicBezTo>
                  <a:pt x="5617945" y="417079"/>
                  <a:pt x="5925559" y="526685"/>
                  <a:pt x="6213700" y="666307"/>
                </a:cubicBezTo>
                <a:lnTo>
                  <a:pt x="6310745" y="718092"/>
                </a:lnTo>
                <a:lnTo>
                  <a:pt x="6310745" y="786964"/>
                </a:lnTo>
                <a:lnTo>
                  <a:pt x="6223734" y="739515"/>
                </a:lnTo>
                <a:cubicBezTo>
                  <a:pt x="5975170" y="615379"/>
                  <a:pt x="5710361" y="515015"/>
                  <a:pt x="5436559" y="427942"/>
                </a:cubicBezTo>
                <a:cubicBezTo>
                  <a:pt x="5396292" y="415002"/>
                  <a:pt x="5355753" y="402509"/>
                  <a:pt x="5314925" y="390465"/>
                </a:cubicBezTo>
                <a:cubicBezTo>
                  <a:pt x="5276307" y="379059"/>
                  <a:pt x="5237351" y="368468"/>
                  <a:pt x="5198564" y="357468"/>
                </a:cubicBezTo>
                <a:cubicBezTo>
                  <a:pt x="5414393" y="434473"/>
                  <a:pt x="5624129" y="521907"/>
                  <a:pt x="5826636" y="619266"/>
                </a:cubicBezTo>
                <a:cubicBezTo>
                  <a:pt x="5929344" y="669507"/>
                  <a:pt x="6029097" y="722388"/>
                  <a:pt x="6125359" y="778370"/>
                </a:cubicBezTo>
                <a:lnTo>
                  <a:pt x="6310745" y="896973"/>
                </a:lnTo>
                <a:lnTo>
                  <a:pt x="6310745" y="3861739"/>
                </a:lnTo>
                <a:lnTo>
                  <a:pt x="974639" y="3861739"/>
                </a:lnTo>
                <a:lnTo>
                  <a:pt x="719986" y="3659957"/>
                </a:lnTo>
                <a:cubicBezTo>
                  <a:pt x="556844" y="3515259"/>
                  <a:pt x="415052" y="3355506"/>
                  <a:pt x="299202" y="3177626"/>
                </a:cubicBezTo>
                <a:cubicBezTo>
                  <a:pt x="173197" y="2986301"/>
                  <a:pt x="89840" y="2778941"/>
                  <a:pt x="52873" y="2564820"/>
                </a:cubicBezTo>
                <a:cubicBezTo>
                  <a:pt x="46170" y="2528361"/>
                  <a:pt x="35760" y="2492390"/>
                  <a:pt x="21743" y="2457276"/>
                </a:cubicBezTo>
                <a:cubicBezTo>
                  <a:pt x="-12282" y="2369287"/>
                  <a:pt x="-34" y="2280753"/>
                  <a:pt x="15788" y="2193035"/>
                </a:cubicBezTo>
                <a:cubicBezTo>
                  <a:pt x="125343" y="1581179"/>
                  <a:pt x="505554" y="1091397"/>
                  <a:pt x="1087523" y="695306"/>
                </a:cubicBezTo>
                <a:cubicBezTo>
                  <a:pt x="1574397" y="363308"/>
                  <a:pt x="2138335" y="155961"/>
                  <a:pt x="2765215" y="56158"/>
                </a:cubicBezTo>
                <a:cubicBezTo>
                  <a:pt x="2882595" y="37419"/>
                  <a:pt x="3000997" y="24655"/>
                  <a:pt x="3120078" y="15422"/>
                </a:cubicBezTo>
                <a:cubicBezTo>
                  <a:pt x="3239161" y="6188"/>
                  <a:pt x="3356711" y="2250"/>
                  <a:pt x="3495357" y="893"/>
                </a:cubicBezTo>
                <a:close/>
              </a:path>
            </a:pathLst>
          </a:custGeom>
          <a:solidFill>
            <a:srgbClr val="E7920A">
              <a:alpha val="91000"/>
            </a:srgbClr>
          </a:solidFill>
          <a:ln w="12700" cap="flat">
            <a:noFill/>
            <a:prstDash val="solid"/>
            <a:miter/>
          </a:ln>
        </p:spPr>
        <p:txBody>
          <a:bodyPr wrap="square" rtlCol="0" anchor="ctr">
            <a:noAutofit/>
          </a:bodyPr>
          <a:lstStyle/>
          <a:p>
            <a:endParaRPr lang="en-US"/>
          </a:p>
        </p:txBody>
      </p:sp>
      <p:sp>
        <p:nvSpPr>
          <p:cNvPr id="2" name="Title 1"/>
          <p:cNvSpPr>
            <a:spLocks noGrp="1"/>
          </p:cNvSpPr>
          <p:nvPr>
            <p:ph type="ctrTitle"/>
          </p:nvPr>
        </p:nvSpPr>
        <p:spPr>
          <a:xfrm>
            <a:off x="7004878" y="3732208"/>
            <a:ext cx="4574851" cy="1390218"/>
          </a:xfrm>
        </p:spPr>
        <p:txBody>
          <a:bodyPr anchor="b">
            <a:normAutofit/>
          </a:bodyPr>
          <a:lstStyle/>
          <a:p>
            <a:pPr algn="ctr"/>
            <a:r>
              <a:rPr lang="en-US" sz="5200">
                <a:solidFill>
                  <a:schemeClr val="bg1"/>
                </a:solidFill>
              </a:rPr>
              <a:t>Counselor Lesson</a:t>
            </a:r>
          </a:p>
        </p:txBody>
      </p:sp>
      <p:sp>
        <p:nvSpPr>
          <p:cNvPr id="3" name="Subtitle 2"/>
          <p:cNvSpPr>
            <a:spLocks noGrp="1"/>
          </p:cNvSpPr>
          <p:nvPr>
            <p:ph type="subTitle" idx="1"/>
          </p:nvPr>
        </p:nvSpPr>
        <p:spPr>
          <a:xfrm>
            <a:off x="7010481" y="5586497"/>
            <a:ext cx="4569248" cy="555608"/>
          </a:xfrm>
        </p:spPr>
        <p:txBody>
          <a:bodyPr vert="horz" lIns="91440" tIns="45720" rIns="91440" bIns="45720" rtlCol="0">
            <a:normAutofit/>
          </a:bodyPr>
          <a:lstStyle/>
          <a:p>
            <a:pPr algn="ctr"/>
            <a:r>
              <a:rPr lang="en-US">
                <a:solidFill>
                  <a:schemeClr val="bg1"/>
                </a:solidFill>
              </a:rPr>
              <a:t>QUARTER 2- 2025</a:t>
            </a:r>
          </a:p>
        </p:txBody>
      </p:sp>
      <p:sp>
        <p:nvSpPr>
          <p:cNvPr id="43" name="Rectangle 6">
            <a:extLst>
              <a:ext uri="{FF2B5EF4-FFF2-40B4-BE49-F238E27FC236}">
                <a16:creationId xmlns:a16="http://schemas.microsoft.com/office/drawing/2014/main" id="{72E0F698-EDF5-464C-B466-8D34B8AF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9179" y="5344820"/>
            <a:ext cx="3994793" cy="27432"/>
          </a:xfrm>
          <a:custGeom>
            <a:avLst/>
            <a:gdLst>
              <a:gd name="csX0" fmla="*/ 0 w 3994793"/>
              <a:gd name="csY0" fmla="*/ 0 h 27432"/>
              <a:gd name="csX1" fmla="*/ 745695 w 3994793"/>
              <a:gd name="csY1" fmla="*/ 0 h 27432"/>
              <a:gd name="csX2" fmla="*/ 1451441 w 3994793"/>
              <a:gd name="csY2" fmla="*/ 0 h 27432"/>
              <a:gd name="csX3" fmla="*/ 2157188 w 3994793"/>
              <a:gd name="csY3" fmla="*/ 0 h 27432"/>
              <a:gd name="csX4" fmla="*/ 2703143 w 3994793"/>
              <a:gd name="csY4" fmla="*/ 0 h 27432"/>
              <a:gd name="csX5" fmla="*/ 3289046 w 3994793"/>
              <a:gd name="csY5" fmla="*/ 0 h 27432"/>
              <a:gd name="csX6" fmla="*/ 3994793 w 3994793"/>
              <a:gd name="csY6" fmla="*/ 0 h 27432"/>
              <a:gd name="csX7" fmla="*/ 3994793 w 3994793"/>
              <a:gd name="csY7" fmla="*/ 27432 h 27432"/>
              <a:gd name="csX8" fmla="*/ 3328994 w 3994793"/>
              <a:gd name="csY8" fmla="*/ 27432 h 27432"/>
              <a:gd name="csX9" fmla="*/ 2783039 w 3994793"/>
              <a:gd name="csY9" fmla="*/ 27432 h 27432"/>
              <a:gd name="csX10" fmla="*/ 2237084 w 3994793"/>
              <a:gd name="csY10" fmla="*/ 27432 h 27432"/>
              <a:gd name="csX11" fmla="*/ 1531337 w 3994793"/>
              <a:gd name="csY11" fmla="*/ 27432 h 27432"/>
              <a:gd name="csX12" fmla="*/ 945434 w 3994793"/>
              <a:gd name="csY12" fmla="*/ 27432 h 27432"/>
              <a:gd name="csX13" fmla="*/ 0 w 3994793"/>
              <a:gd name="csY13" fmla="*/ 27432 h 27432"/>
              <a:gd name="csX14" fmla="*/ 0 w 3994793"/>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94793" h="27432" fill="none" extrusionOk="0">
                <a:moveTo>
                  <a:pt x="0" y="0"/>
                </a:moveTo>
                <a:cubicBezTo>
                  <a:pt x="285474" y="-22732"/>
                  <a:pt x="421546" y="-1893"/>
                  <a:pt x="745695" y="0"/>
                </a:cubicBezTo>
                <a:cubicBezTo>
                  <a:pt x="1069844" y="1893"/>
                  <a:pt x="1267051" y="4066"/>
                  <a:pt x="1451441" y="0"/>
                </a:cubicBezTo>
                <a:cubicBezTo>
                  <a:pt x="1635831" y="-4066"/>
                  <a:pt x="1865269" y="3287"/>
                  <a:pt x="2157188" y="0"/>
                </a:cubicBezTo>
                <a:cubicBezTo>
                  <a:pt x="2449107" y="-3287"/>
                  <a:pt x="2473776" y="-12720"/>
                  <a:pt x="2703143" y="0"/>
                </a:cubicBezTo>
                <a:cubicBezTo>
                  <a:pt x="2932510" y="12720"/>
                  <a:pt x="3023998" y="17286"/>
                  <a:pt x="3289046" y="0"/>
                </a:cubicBezTo>
                <a:cubicBezTo>
                  <a:pt x="3554094" y="-17286"/>
                  <a:pt x="3836668" y="10296"/>
                  <a:pt x="3994793" y="0"/>
                </a:cubicBezTo>
                <a:cubicBezTo>
                  <a:pt x="3993836" y="8431"/>
                  <a:pt x="3994444" y="14612"/>
                  <a:pt x="3994793" y="27432"/>
                </a:cubicBezTo>
                <a:cubicBezTo>
                  <a:pt x="3751330" y="45147"/>
                  <a:pt x="3618521" y="7232"/>
                  <a:pt x="3328994" y="27432"/>
                </a:cubicBezTo>
                <a:cubicBezTo>
                  <a:pt x="3039467" y="47632"/>
                  <a:pt x="2908653" y="25202"/>
                  <a:pt x="2783039" y="27432"/>
                </a:cubicBezTo>
                <a:cubicBezTo>
                  <a:pt x="2657426" y="29662"/>
                  <a:pt x="2373985" y="40038"/>
                  <a:pt x="2237084" y="27432"/>
                </a:cubicBezTo>
                <a:cubicBezTo>
                  <a:pt x="2100183" y="14826"/>
                  <a:pt x="1862145" y="31781"/>
                  <a:pt x="1531337" y="27432"/>
                </a:cubicBezTo>
                <a:cubicBezTo>
                  <a:pt x="1200529" y="23083"/>
                  <a:pt x="1153029" y="12124"/>
                  <a:pt x="945434" y="27432"/>
                </a:cubicBezTo>
                <a:cubicBezTo>
                  <a:pt x="737839" y="42740"/>
                  <a:pt x="371500" y="-18970"/>
                  <a:pt x="0" y="27432"/>
                </a:cubicBezTo>
                <a:cubicBezTo>
                  <a:pt x="226" y="18208"/>
                  <a:pt x="-648" y="12891"/>
                  <a:pt x="0" y="0"/>
                </a:cubicBezTo>
                <a:close/>
              </a:path>
              <a:path w="3994793" h="27432" stroke="0" extrusionOk="0">
                <a:moveTo>
                  <a:pt x="0" y="0"/>
                </a:moveTo>
                <a:cubicBezTo>
                  <a:pt x="233202" y="14567"/>
                  <a:pt x="387388" y="28518"/>
                  <a:pt x="625851" y="0"/>
                </a:cubicBezTo>
                <a:cubicBezTo>
                  <a:pt x="864314" y="-28518"/>
                  <a:pt x="1027047" y="-26118"/>
                  <a:pt x="1171806" y="0"/>
                </a:cubicBezTo>
                <a:cubicBezTo>
                  <a:pt x="1316566" y="26118"/>
                  <a:pt x="1639655" y="-2490"/>
                  <a:pt x="1917501" y="0"/>
                </a:cubicBezTo>
                <a:cubicBezTo>
                  <a:pt x="2195348" y="2490"/>
                  <a:pt x="2328758" y="19053"/>
                  <a:pt x="2543352" y="0"/>
                </a:cubicBezTo>
                <a:cubicBezTo>
                  <a:pt x="2757946" y="-19053"/>
                  <a:pt x="3028913" y="23876"/>
                  <a:pt x="3169202" y="0"/>
                </a:cubicBezTo>
                <a:cubicBezTo>
                  <a:pt x="3309491" y="-23876"/>
                  <a:pt x="3706249" y="-31775"/>
                  <a:pt x="3994793" y="0"/>
                </a:cubicBezTo>
                <a:cubicBezTo>
                  <a:pt x="3993438" y="9524"/>
                  <a:pt x="3993591" y="13975"/>
                  <a:pt x="3994793" y="27432"/>
                </a:cubicBezTo>
                <a:cubicBezTo>
                  <a:pt x="3717302" y="841"/>
                  <a:pt x="3475105" y="20835"/>
                  <a:pt x="3328994" y="27432"/>
                </a:cubicBezTo>
                <a:cubicBezTo>
                  <a:pt x="3182883" y="34029"/>
                  <a:pt x="3048913" y="25304"/>
                  <a:pt x="2783039" y="27432"/>
                </a:cubicBezTo>
                <a:cubicBezTo>
                  <a:pt x="2517165" y="29560"/>
                  <a:pt x="2371663" y="19960"/>
                  <a:pt x="2117240" y="27432"/>
                </a:cubicBezTo>
                <a:cubicBezTo>
                  <a:pt x="1862817" y="34904"/>
                  <a:pt x="1771642" y="53179"/>
                  <a:pt x="1451441" y="27432"/>
                </a:cubicBezTo>
                <a:cubicBezTo>
                  <a:pt x="1131240" y="1685"/>
                  <a:pt x="1013354" y="33667"/>
                  <a:pt x="825591" y="27432"/>
                </a:cubicBezTo>
                <a:cubicBezTo>
                  <a:pt x="637828" y="21198"/>
                  <a:pt x="270465" y="28145"/>
                  <a:pt x="0" y="27432"/>
                </a:cubicBezTo>
                <a:cubicBezTo>
                  <a:pt x="-800" y="16780"/>
                  <a:pt x="-583" y="1291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53BE-EDAA-0AB4-29B8-131CC6A9B9B1}"/>
              </a:ext>
            </a:extLst>
          </p:cNvPr>
          <p:cNvSpPr>
            <a:spLocks noGrp="1"/>
          </p:cNvSpPr>
          <p:nvPr>
            <p:ph type="title"/>
          </p:nvPr>
        </p:nvSpPr>
        <p:spPr/>
        <p:txBody>
          <a:bodyPr/>
          <a:lstStyle/>
          <a:p>
            <a:r>
              <a:rPr lang="en-US"/>
              <a:t>Stages of Substance Use</a:t>
            </a:r>
          </a:p>
        </p:txBody>
      </p:sp>
      <p:sp>
        <p:nvSpPr>
          <p:cNvPr id="3" name="Picture Placeholder 2">
            <a:extLst>
              <a:ext uri="{FF2B5EF4-FFF2-40B4-BE49-F238E27FC236}">
                <a16:creationId xmlns:a16="http://schemas.microsoft.com/office/drawing/2014/main" id="{572FA1DC-958A-5F35-D1A4-96AACECE6196}"/>
              </a:ext>
            </a:extLst>
          </p:cNvPr>
          <p:cNvSpPr>
            <a:spLocks noGrp="1"/>
          </p:cNvSpPr>
          <p:nvPr>
            <p:ph sz="half" idx="1"/>
          </p:nvPr>
        </p:nvSpPr>
        <p:spPr/>
        <p:txBody>
          <a:bodyPr vert="horz" lIns="91440" tIns="45720" rIns="91440" bIns="45720" rtlCol="0" anchor="t">
            <a:normAutofit/>
          </a:bodyPr>
          <a:lstStyle/>
          <a:p>
            <a:r>
              <a:rPr lang="en-US" u="sng"/>
              <a:t>No Use</a:t>
            </a:r>
          </a:p>
          <a:p>
            <a:r>
              <a:rPr lang="en-US" u="sng"/>
              <a:t>Experimentation</a:t>
            </a:r>
            <a:r>
              <a:rPr lang="en-US"/>
              <a:t>-Trying alcohol or drugs to see what it is like</a:t>
            </a:r>
          </a:p>
          <a:p>
            <a:r>
              <a:rPr lang="en-US" u="sng"/>
              <a:t>Occasional or Social Use</a:t>
            </a:r>
            <a:r>
              <a:rPr lang="en-US"/>
              <a:t>-usually use when around friends but won't go looking for substances</a:t>
            </a:r>
          </a:p>
        </p:txBody>
      </p:sp>
      <p:sp>
        <p:nvSpPr>
          <p:cNvPr id="4" name="Text Placeholder 3">
            <a:extLst>
              <a:ext uri="{FF2B5EF4-FFF2-40B4-BE49-F238E27FC236}">
                <a16:creationId xmlns:a16="http://schemas.microsoft.com/office/drawing/2014/main" id="{E30C4CDC-085E-7FD4-5F3E-ECD972FD92FC}"/>
              </a:ext>
            </a:extLst>
          </p:cNvPr>
          <p:cNvSpPr>
            <a:spLocks noGrp="1"/>
          </p:cNvSpPr>
          <p:nvPr>
            <p:ph sz="half" idx="2"/>
          </p:nvPr>
        </p:nvSpPr>
        <p:spPr/>
        <p:txBody>
          <a:bodyPr vert="horz" lIns="91440" tIns="45720" rIns="91440" bIns="45720" rtlCol="0" anchor="t">
            <a:normAutofit/>
          </a:bodyPr>
          <a:lstStyle/>
          <a:p>
            <a:r>
              <a:rPr lang="en-US" u="sng"/>
              <a:t>Regular Use</a:t>
            </a:r>
            <a:r>
              <a:rPr lang="en-US"/>
              <a:t>-You look for substances when not available because you like the affects you get from them</a:t>
            </a:r>
          </a:p>
          <a:p>
            <a:r>
              <a:rPr lang="en-US" u="sng"/>
              <a:t>Abuse</a:t>
            </a:r>
            <a:r>
              <a:rPr lang="en-US"/>
              <a:t>-Using substances has taken up the time you used to spend on other things and has had a negative effect on your life</a:t>
            </a:r>
          </a:p>
        </p:txBody>
      </p:sp>
    </p:spTree>
    <p:extLst>
      <p:ext uri="{BB962C8B-B14F-4D97-AF65-F5344CB8AC3E}">
        <p14:creationId xmlns:p14="http://schemas.microsoft.com/office/powerpoint/2010/main" val="66950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24540-3BDD-8189-2D59-A36FE2D4167D}"/>
              </a:ext>
            </a:extLst>
          </p:cNvPr>
          <p:cNvSpPr>
            <a:spLocks noGrp="1"/>
          </p:cNvSpPr>
          <p:nvPr>
            <p:ph type="title"/>
          </p:nvPr>
        </p:nvSpPr>
        <p:spPr>
          <a:xfrm>
            <a:off x="5297762" y="329184"/>
            <a:ext cx="6251110" cy="1783080"/>
          </a:xfrm>
        </p:spPr>
        <p:txBody>
          <a:bodyPr anchor="b">
            <a:normAutofit/>
          </a:bodyPr>
          <a:lstStyle/>
          <a:p>
            <a:r>
              <a:rPr lang="en-US" sz="7200" u="sng"/>
              <a:t>Dependency</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F2C70"/>
          </a:solidFill>
          <a:ln w="38100" cap="rnd">
            <a:solidFill>
              <a:srgbClr val="DF2C7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E26F05-0361-0146-FA35-22CEA6316DA6}"/>
              </a:ext>
            </a:extLst>
          </p:cNvPr>
          <p:cNvSpPr>
            <a:spLocks noGrp="1"/>
          </p:cNvSpPr>
          <p:nvPr>
            <p:ph idx="1"/>
          </p:nvPr>
        </p:nvSpPr>
        <p:spPr>
          <a:xfrm>
            <a:off x="5297762" y="2706624"/>
            <a:ext cx="6251110" cy="3483864"/>
          </a:xfrm>
        </p:spPr>
        <p:txBody>
          <a:bodyPr vert="horz" lIns="91440" tIns="45720" rIns="91440" bIns="45720" rtlCol="0">
            <a:normAutofit/>
          </a:bodyPr>
          <a:lstStyle/>
          <a:p>
            <a:pPr>
              <a:lnSpc>
                <a:spcPct val="100000"/>
              </a:lnSpc>
            </a:pPr>
            <a:r>
              <a:rPr lang="en-US" sz="2600"/>
              <a:t>The physical need to keep using despite the problems it causes or the desire to stop using.</a:t>
            </a:r>
          </a:p>
          <a:p>
            <a:pPr>
              <a:lnSpc>
                <a:spcPct val="100000"/>
              </a:lnSpc>
            </a:pPr>
            <a:r>
              <a:rPr lang="en-US" sz="2600"/>
              <a:t>You get physically ill (withdraw symptoms) when you try to quit suddenly.</a:t>
            </a:r>
          </a:p>
          <a:p>
            <a:pPr>
              <a:lnSpc>
                <a:spcPct val="100000"/>
              </a:lnSpc>
            </a:pPr>
            <a:r>
              <a:rPr lang="en-US" sz="2600"/>
              <a:t>You may say or think you can quit whenever you want, but you find it difficult to stop.</a:t>
            </a:r>
          </a:p>
          <a:p>
            <a:pPr>
              <a:lnSpc>
                <a:spcPct val="100000"/>
              </a:lnSpc>
            </a:pPr>
            <a:r>
              <a:rPr lang="en-US" sz="2600"/>
              <a:t>Your life revolves around drugs and alcohol, and you mostly focus on how to get your next high/fix.</a:t>
            </a:r>
          </a:p>
        </p:txBody>
      </p:sp>
      <p:pic>
        <p:nvPicPr>
          <p:cNvPr id="5" name="Picture 4">
            <a:extLst>
              <a:ext uri="{FF2B5EF4-FFF2-40B4-BE49-F238E27FC236}">
                <a16:creationId xmlns:a16="http://schemas.microsoft.com/office/drawing/2014/main" id="{CEA5BCA3-8756-B1CB-0351-502133BF0A9A}"/>
              </a:ext>
            </a:extLst>
          </p:cNvPr>
          <p:cNvPicPr>
            <a:picLocks noChangeAspect="1"/>
          </p:cNvPicPr>
          <p:nvPr/>
        </p:nvPicPr>
        <p:blipFill>
          <a:blip r:embed="rId2"/>
          <a:srcRect l="22351" r="41837" b="62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44621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wd in a party">
            <a:extLst>
              <a:ext uri="{FF2B5EF4-FFF2-40B4-BE49-F238E27FC236}">
                <a16:creationId xmlns:a16="http://schemas.microsoft.com/office/drawing/2014/main" id="{29CEAEB1-E4AC-BBF8-D244-431FC78AC653}"/>
              </a:ext>
            </a:extLst>
          </p:cNvPr>
          <p:cNvPicPr>
            <a:picLocks noChangeAspect="1"/>
          </p:cNvPicPr>
          <p:nvPr/>
        </p:nvPicPr>
        <p:blipFill>
          <a:blip r:embed="rId2">
            <a:alphaModFix amt="90000"/>
          </a:blip>
          <a:srcRect t="13900" r="-1" b="3052"/>
          <a:stretch/>
        </p:blipFill>
        <p:spPr>
          <a:xfrm>
            <a:off x="20" y="10"/>
            <a:ext cx="12188932" cy="6857990"/>
          </a:xfrm>
          <a:prstGeom prst="rect">
            <a:avLst/>
          </a:prstGeom>
        </p:spPr>
      </p:pic>
      <p:sp>
        <p:nvSpPr>
          <p:cNvPr id="23" name="Freeform: Shape 22">
            <a:extLst>
              <a:ext uri="{FF2B5EF4-FFF2-40B4-BE49-F238E27FC236}">
                <a16:creationId xmlns:a16="http://schemas.microsoft.com/office/drawing/2014/main" id="{8D5AAC53-3624-41C3-A6B5-1DA97F29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4054" y="760956"/>
            <a:ext cx="6248168" cy="5486563"/>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DDAC5D"/>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C84E182-F13C-EE73-E1CD-37F1381954DC}"/>
              </a:ext>
            </a:extLst>
          </p:cNvPr>
          <p:cNvSpPr>
            <a:spLocks noGrp="1"/>
          </p:cNvSpPr>
          <p:nvPr>
            <p:ph type="title"/>
          </p:nvPr>
        </p:nvSpPr>
        <p:spPr>
          <a:xfrm>
            <a:off x="6196262" y="1407694"/>
            <a:ext cx="4511843" cy="962528"/>
          </a:xfrm>
        </p:spPr>
        <p:txBody>
          <a:bodyPr vert="horz" lIns="91440" tIns="45720" rIns="91440" bIns="45720" rtlCol="0" anchor="b">
            <a:normAutofit fontScale="90000"/>
          </a:bodyPr>
          <a:lstStyle/>
          <a:p>
            <a:r>
              <a:rPr lang="en-US">
                <a:solidFill>
                  <a:srgbClr val="FBF9F6"/>
                </a:solidFill>
              </a:rPr>
              <a:t>Did you know?</a:t>
            </a:r>
          </a:p>
        </p:txBody>
      </p:sp>
      <p:sp>
        <p:nvSpPr>
          <p:cNvPr id="2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2499" y="3095719"/>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DAC5D"/>
          </a:solidFill>
          <a:ln w="38100" cap="rnd">
            <a:solidFill>
              <a:srgbClr val="DDAC5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1E5FB7A-E921-EBEA-0B35-462CCB5E3976}"/>
              </a:ext>
            </a:extLst>
          </p:cNvPr>
          <p:cNvSpPr>
            <a:spLocks noGrp="1"/>
          </p:cNvSpPr>
          <p:nvPr>
            <p:ph type="body" sz="half" idx="2"/>
          </p:nvPr>
        </p:nvSpPr>
        <p:spPr>
          <a:xfrm>
            <a:off x="6196261" y="2366212"/>
            <a:ext cx="4748143" cy="2662988"/>
          </a:xfrm>
        </p:spPr>
        <p:txBody>
          <a:bodyPr vert="horz" lIns="91440" tIns="45720" rIns="91440" bIns="45720" rtlCol="0" anchor="t">
            <a:noAutofit/>
          </a:bodyPr>
          <a:lstStyle/>
          <a:p>
            <a:pPr indent="-228600">
              <a:lnSpc>
                <a:spcPct val="100000"/>
              </a:lnSpc>
              <a:buFont typeface="Arial" panose="020B0604020202020204" pitchFamily="34" charset="0"/>
              <a:buChar char="•"/>
            </a:pPr>
            <a:r>
              <a:rPr lang="en-US" sz="2800" u="sng">
                <a:solidFill>
                  <a:srgbClr val="FBF9F6"/>
                </a:solidFill>
              </a:rPr>
              <a:t>According to research</a:t>
            </a:r>
            <a:r>
              <a:rPr lang="en-US" sz="2800">
                <a:solidFill>
                  <a:srgbClr val="FBF9F6"/>
                </a:solidFill>
              </a:rPr>
              <a:t>:</a:t>
            </a:r>
          </a:p>
          <a:p>
            <a:pPr indent="-228600">
              <a:lnSpc>
                <a:spcPct val="100000"/>
              </a:lnSpc>
              <a:buFont typeface="Arial" panose="020B0604020202020204" pitchFamily="34" charset="0"/>
              <a:buChar char="•"/>
            </a:pPr>
            <a:r>
              <a:rPr lang="en-US" sz="2800">
                <a:solidFill>
                  <a:srgbClr val="FBF9F6"/>
                </a:solidFill>
              </a:rPr>
              <a:t>Teenagers move through these stages at a greater rate than adults.</a:t>
            </a:r>
          </a:p>
          <a:p>
            <a:pPr indent="-228600">
              <a:lnSpc>
                <a:spcPct val="100000"/>
              </a:lnSpc>
              <a:buFont typeface="Arial" panose="020B0604020202020204" pitchFamily="34" charset="0"/>
              <a:buChar char="•"/>
            </a:pPr>
            <a:r>
              <a:rPr lang="en-US" sz="2800">
                <a:solidFill>
                  <a:srgbClr val="FBF9F6"/>
                </a:solidFill>
              </a:rPr>
              <a:t>It takes adults 8-10 years to move from the Experimentation Stage to the Dependency Stage</a:t>
            </a:r>
          </a:p>
          <a:p>
            <a:pPr indent="-228600">
              <a:lnSpc>
                <a:spcPct val="100000"/>
              </a:lnSpc>
              <a:buFont typeface="Arial" panose="020B0604020202020204" pitchFamily="34" charset="0"/>
              <a:buChar char="•"/>
            </a:pPr>
            <a:r>
              <a:rPr lang="en-US" sz="2800">
                <a:solidFill>
                  <a:srgbClr val="FBF9F6"/>
                </a:solidFill>
              </a:rPr>
              <a:t>It takes a teenager anywhere from 3 to 15 months</a:t>
            </a:r>
          </a:p>
        </p:txBody>
      </p:sp>
    </p:spTree>
    <p:extLst>
      <p:ext uri="{BB962C8B-B14F-4D97-AF65-F5344CB8AC3E}">
        <p14:creationId xmlns:p14="http://schemas.microsoft.com/office/powerpoint/2010/main" val="1759361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4CE9-4E9A-CE48-4E09-BE340B170D75}"/>
              </a:ext>
            </a:extLst>
          </p:cNvPr>
          <p:cNvSpPr>
            <a:spLocks noGrp="1"/>
          </p:cNvSpPr>
          <p:nvPr>
            <p:ph type="title"/>
          </p:nvPr>
        </p:nvSpPr>
        <p:spPr/>
        <p:txBody>
          <a:bodyPr/>
          <a:lstStyle/>
          <a:p>
            <a:r>
              <a:rPr lang="en-US"/>
              <a:t>What is tolerance?</a:t>
            </a:r>
          </a:p>
        </p:txBody>
      </p:sp>
      <p:pic>
        <p:nvPicPr>
          <p:cNvPr id="5" name="Content Placeholder 4" descr="A diagram of high depression&#10;&#10;AI-generated content may be incorrect.">
            <a:extLst>
              <a:ext uri="{FF2B5EF4-FFF2-40B4-BE49-F238E27FC236}">
                <a16:creationId xmlns:a16="http://schemas.microsoft.com/office/drawing/2014/main" id="{FCD03D46-9468-9543-62CE-D71D328AFFDB}"/>
              </a:ext>
            </a:extLst>
          </p:cNvPr>
          <p:cNvPicPr>
            <a:picLocks noGrp="1" noChangeAspect="1"/>
          </p:cNvPicPr>
          <p:nvPr>
            <p:ph sz="half" idx="1"/>
          </p:nvPr>
        </p:nvPicPr>
        <p:blipFill>
          <a:blip r:embed="rId2"/>
          <a:stretch>
            <a:fillRect/>
          </a:stretch>
        </p:blipFill>
        <p:spPr>
          <a:xfrm>
            <a:off x="1214437" y="2150364"/>
            <a:ext cx="4429125" cy="3810000"/>
          </a:xfrm>
        </p:spPr>
      </p:pic>
      <p:sp>
        <p:nvSpPr>
          <p:cNvPr id="4" name="Content Placeholder 3">
            <a:extLst>
              <a:ext uri="{FF2B5EF4-FFF2-40B4-BE49-F238E27FC236}">
                <a16:creationId xmlns:a16="http://schemas.microsoft.com/office/drawing/2014/main" id="{0C2EFB04-151E-4F49-2D79-D2E565F1D6CA}"/>
              </a:ext>
            </a:extLst>
          </p:cNvPr>
          <p:cNvSpPr>
            <a:spLocks noGrp="1"/>
          </p:cNvSpPr>
          <p:nvPr>
            <p:ph sz="half" idx="2"/>
          </p:nvPr>
        </p:nvSpPr>
        <p:spPr/>
        <p:txBody>
          <a:bodyPr vert="horz" lIns="91440" tIns="45720" rIns="91440" bIns="45720" rtlCol="0" anchor="t">
            <a:normAutofit fontScale="92500"/>
          </a:bodyPr>
          <a:lstStyle/>
          <a:p>
            <a:r>
              <a:rPr lang="en-US"/>
              <a:t>When you consume a substance so frequently, it no longer has the same effect.</a:t>
            </a:r>
          </a:p>
          <a:p>
            <a:r>
              <a:rPr lang="en-US"/>
              <a:t>Your body is getting used to the substance, so you're not getting the same high or effect as before.</a:t>
            </a:r>
          </a:p>
          <a:p>
            <a:r>
              <a:rPr lang="en-US"/>
              <a:t>This makes you take more of the substance to "chase the high" and feel the same effect as before.</a:t>
            </a:r>
          </a:p>
          <a:p>
            <a:r>
              <a:rPr lang="en-US"/>
              <a:t>As time passes, you consume more and more</a:t>
            </a:r>
          </a:p>
        </p:txBody>
      </p:sp>
    </p:spTree>
    <p:extLst>
      <p:ext uri="{BB962C8B-B14F-4D97-AF65-F5344CB8AC3E}">
        <p14:creationId xmlns:p14="http://schemas.microsoft.com/office/powerpoint/2010/main" val="238601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75C1A6-BB4D-F3AF-7B6D-7C1899E3831B}"/>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t>What is addiction?</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sX0" fmla="*/ 0 w 3931920"/>
              <a:gd name="csY0" fmla="*/ 0 h 27432"/>
              <a:gd name="csX1" fmla="*/ 733958 w 3931920"/>
              <a:gd name="csY1" fmla="*/ 0 h 27432"/>
              <a:gd name="csX2" fmla="*/ 1428598 w 3931920"/>
              <a:gd name="csY2" fmla="*/ 0 h 27432"/>
              <a:gd name="csX3" fmla="*/ 2123237 w 3931920"/>
              <a:gd name="csY3" fmla="*/ 0 h 27432"/>
              <a:gd name="csX4" fmla="*/ 2660599 w 3931920"/>
              <a:gd name="csY4" fmla="*/ 0 h 27432"/>
              <a:gd name="csX5" fmla="*/ 3237281 w 3931920"/>
              <a:gd name="csY5" fmla="*/ 0 h 27432"/>
              <a:gd name="csX6" fmla="*/ 3931920 w 3931920"/>
              <a:gd name="csY6" fmla="*/ 0 h 27432"/>
              <a:gd name="csX7" fmla="*/ 3931920 w 3931920"/>
              <a:gd name="csY7" fmla="*/ 27432 h 27432"/>
              <a:gd name="csX8" fmla="*/ 3276600 w 3931920"/>
              <a:gd name="csY8" fmla="*/ 27432 h 27432"/>
              <a:gd name="csX9" fmla="*/ 2739238 w 3931920"/>
              <a:gd name="csY9" fmla="*/ 27432 h 27432"/>
              <a:gd name="csX10" fmla="*/ 2201875 w 3931920"/>
              <a:gd name="csY10" fmla="*/ 27432 h 27432"/>
              <a:gd name="csX11" fmla="*/ 1507236 w 3931920"/>
              <a:gd name="csY11" fmla="*/ 27432 h 27432"/>
              <a:gd name="csX12" fmla="*/ 930554 w 3931920"/>
              <a:gd name="csY12" fmla="*/ 27432 h 27432"/>
              <a:gd name="csX13" fmla="*/ 0 w 3931920"/>
              <a:gd name="csY13" fmla="*/ 27432 h 27432"/>
              <a:gd name="csX14" fmla="*/ 0 w 3931920"/>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0BCFE9"/>
          </a:solidFill>
          <a:ln w="38100" cap="rnd">
            <a:solidFill>
              <a:srgbClr val="0BCFE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C53076-C932-CE15-FF7F-1284E75DC686}"/>
              </a:ext>
            </a:extLst>
          </p:cNvPr>
          <p:cNvSpPr>
            <a:spLocks noGrp="1"/>
          </p:cNvSpPr>
          <p:nvPr>
            <p:ph idx="1"/>
          </p:nvPr>
        </p:nvSpPr>
        <p:spPr>
          <a:xfrm>
            <a:off x="640080" y="2872899"/>
            <a:ext cx="4243589" cy="3320668"/>
          </a:xfrm>
        </p:spPr>
        <p:txBody>
          <a:bodyPr vert="horz" lIns="91440" tIns="45720" rIns="91440" bIns="45720" rtlCol="0">
            <a:normAutofit/>
          </a:bodyPr>
          <a:lstStyle/>
          <a:p>
            <a:pPr>
              <a:lnSpc>
                <a:spcPct val="100000"/>
              </a:lnSpc>
            </a:pPr>
            <a:r>
              <a:rPr lang="en-US" sz="2600"/>
              <a:t>Change in behavior caused by the biochemical changes in the brain after continued substance abuse</a:t>
            </a:r>
          </a:p>
          <a:p>
            <a:pPr>
              <a:lnSpc>
                <a:spcPct val="100000"/>
              </a:lnSpc>
            </a:pPr>
            <a:r>
              <a:rPr lang="en-US" sz="2600"/>
              <a:t>You have no control of your mind and body.</a:t>
            </a:r>
          </a:p>
          <a:p>
            <a:pPr>
              <a:lnSpc>
                <a:spcPct val="100000"/>
              </a:lnSpc>
            </a:pPr>
            <a:r>
              <a:rPr lang="en-US" sz="2600"/>
              <a:t>Your brain and body feels like it needs and cannot function without the substance you are using.</a:t>
            </a:r>
          </a:p>
        </p:txBody>
      </p:sp>
      <p:pic>
        <p:nvPicPr>
          <p:cNvPr id="5" name="Picture 4" descr="Computer Generated Lights">
            <a:extLst>
              <a:ext uri="{FF2B5EF4-FFF2-40B4-BE49-F238E27FC236}">
                <a16:creationId xmlns:a16="http://schemas.microsoft.com/office/drawing/2014/main" id="{44CC1D58-2BF7-B9BE-3A71-AC6CDFA44FFE}"/>
              </a:ext>
            </a:extLst>
          </p:cNvPr>
          <p:cNvPicPr>
            <a:picLocks noChangeAspect="1"/>
          </p:cNvPicPr>
          <p:nvPr/>
        </p:nvPicPr>
        <p:blipFill>
          <a:blip r:embed="rId2"/>
          <a:srcRect l="8445" r="17311" b="-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09255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0969-0069-7A71-C4F5-5AFBE5FCBB82}"/>
              </a:ext>
            </a:extLst>
          </p:cNvPr>
          <p:cNvSpPr>
            <a:spLocks noGrp="1"/>
          </p:cNvSpPr>
          <p:nvPr>
            <p:ph type="title"/>
          </p:nvPr>
        </p:nvSpPr>
        <p:spPr/>
        <p:txBody>
          <a:bodyPr/>
          <a:lstStyle/>
          <a:p>
            <a:r>
              <a:rPr lang="en-US"/>
              <a:t>Addiction &amp; Your Brain</a:t>
            </a:r>
          </a:p>
        </p:txBody>
      </p:sp>
      <p:pic>
        <p:nvPicPr>
          <p:cNvPr id="4" name="Online Media 3" title="Addiction &amp; the Brain">
            <a:hlinkClick r:id="" action="ppaction://media"/>
            <a:extLst>
              <a:ext uri="{FF2B5EF4-FFF2-40B4-BE49-F238E27FC236}">
                <a16:creationId xmlns:a16="http://schemas.microsoft.com/office/drawing/2014/main" id="{05DC3B02-8BD5-4B77-2C18-59F894D69A99}"/>
              </a:ext>
            </a:extLst>
          </p:cNvPr>
          <p:cNvPicPr>
            <a:picLocks noGrp="1" noRot="1" noChangeAspect="1"/>
          </p:cNvPicPr>
          <p:nvPr>
            <p:ph idx="1"/>
            <a:videoFile r:link="rId1"/>
          </p:nvPr>
        </p:nvPicPr>
        <p:blipFill>
          <a:blip r:embed="rId3"/>
          <a:stretch>
            <a:fillRect/>
          </a:stretch>
        </p:blipFill>
        <p:spPr>
          <a:xfrm>
            <a:off x="2332038" y="1928813"/>
            <a:ext cx="7526337" cy="4252912"/>
          </a:xfrm>
        </p:spPr>
      </p:pic>
    </p:spTree>
    <p:extLst>
      <p:ext uri="{BB962C8B-B14F-4D97-AF65-F5344CB8AC3E}">
        <p14:creationId xmlns:p14="http://schemas.microsoft.com/office/powerpoint/2010/main" val="307393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4A57F-CD8E-7829-B0DA-91F8BE1A26E6}"/>
              </a:ext>
            </a:extLst>
          </p:cNvPr>
          <p:cNvSpPr>
            <a:spLocks noGrp="1"/>
          </p:cNvSpPr>
          <p:nvPr>
            <p:ph type="title"/>
          </p:nvPr>
        </p:nvSpPr>
        <p:spPr>
          <a:xfrm>
            <a:off x="640080" y="325370"/>
            <a:ext cx="6894576" cy="1784538"/>
          </a:xfrm>
        </p:spPr>
        <p:txBody>
          <a:bodyPr anchor="b">
            <a:normAutofit/>
          </a:bodyPr>
          <a:lstStyle/>
          <a:p>
            <a:r>
              <a:rPr lang="en-US" sz="7200"/>
              <a:t>Signs of Addiction</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BA569"/>
          </a:solidFill>
          <a:ln w="38100" cap="rnd">
            <a:solidFill>
              <a:srgbClr val="CBA56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6BC805-A2FB-0250-BD5F-30AA6399AFFB}"/>
              </a:ext>
            </a:extLst>
          </p:cNvPr>
          <p:cNvSpPr>
            <a:spLocks noGrp="1"/>
          </p:cNvSpPr>
          <p:nvPr>
            <p:ph idx="1"/>
          </p:nvPr>
        </p:nvSpPr>
        <p:spPr>
          <a:xfrm>
            <a:off x="640080" y="2708307"/>
            <a:ext cx="6894576" cy="3485260"/>
          </a:xfrm>
        </p:spPr>
        <p:txBody>
          <a:bodyPr vert="horz" lIns="91440" tIns="45720" rIns="91440" bIns="45720" rtlCol="0">
            <a:normAutofit/>
          </a:bodyPr>
          <a:lstStyle/>
          <a:p>
            <a:r>
              <a:rPr lang="en-US"/>
              <a:t>Denial that substance use is harmful</a:t>
            </a:r>
          </a:p>
          <a:p>
            <a:r>
              <a:rPr lang="en-US"/>
              <a:t>Increased tolerance of the substance, so more substance is needed and more frequently for the desired effect</a:t>
            </a:r>
          </a:p>
          <a:p>
            <a:r>
              <a:rPr lang="en-US"/>
              <a:t>Damaged relationships with friends and family</a:t>
            </a:r>
          </a:p>
          <a:p>
            <a:r>
              <a:rPr lang="en-US"/>
              <a:t>Chronic relapses when trying to quit</a:t>
            </a:r>
          </a:p>
          <a:p>
            <a:r>
              <a:rPr lang="en-US"/>
              <a:t>Roller coaster emotions</a:t>
            </a:r>
          </a:p>
        </p:txBody>
      </p:sp>
      <p:pic>
        <p:nvPicPr>
          <p:cNvPr id="5" name="Picture 4" descr="Low angle view of a rollercoaster against a blue sky">
            <a:extLst>
              <a:ext uri="{FF2B5EF4-FFF2-40B4-BE49-F238E27FC236}">
                <a16:creationId xmlns:a16="http://schemas.microsoft.com/office/drawing/2014/main" id="{FF665ADE-4A53-37C9-A473-BB5D8A8970BE}"/>
              </a:ext>
            </a:extLst>
          </p:cNvPr>
          <p:cNvPicPr>
            <a:picLocks noChangeAspect="1"/>
          </p:cNvPicPr>
          <p:nvPr/>
        </p:nvPicPr>
        <p:blipFill>
          <a:blip r:embed="rId2"/>
          <a:srcRect l="26727" r="33905" b="-3"/>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spTree>
    <p:extLst>
      <p:ext uri="{BB962C8B-B14F-4D97-AF65-F5344CB8AC3E}">
        <p14:creationId xmlns:p14="http://schemas.microsoft.com/office/powerpoint/2010/main" val="3571094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9" name="Rectangle 1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415E893A-7433-CCE8-4625-00974FEE6D8F}"/>
              </a:ext>
            </a:extLst>
          </p:cNvPr>
          <p:cNvPicPr>
            <a:picLocks noGrp="1" noChangeAspect="1"/>
          </p:cNvPicPr>
          <p:nvPr>
            <p:ph sz="half" idx="1"/>
          </p:nvPr>
        </p:nvPicPr>
        <p:blipFill>
          <a:blip r:embed="rId2"/>
          <a:stretch>
            <a:fillRect/>
          </a:stretch>
        </p:blipFill>
        <p:spPr>
          <a:xfrm>
            <a:off x="764988" y="1152670"/>
            <a:ext cx="3368969" cy="4552660"/>
          </a:xfrm>
          <a:prstGeom prst="rect">
            <a:avLst/>
          </a:prstGeom>
        </p:spPr>
      </p:pic>
      <p:sp>
        <p:nvSpPr>
          <p:cNvPr id="20" name="Freeform: Shape 19">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DEB785"/>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1915A00-5A14-DF38-5DC6-857E991A6ABB}"/>
              </a:ext>
            </a:extLst>
          </p:cNvPr>
          <p:cNvSpPr>
            <a:spLocks noGrp="1"/>
          </p:cNvSpPr>
          <p:nvPr>
            <p:ph type="title"/>
          </p:nvPr>
        </p:nvSpPr>
        <p:spPr>
          <a:xfrm>
            <a:off x="5759354" y="638089"/>
            <a:ext cx="5337270" cy="1476801"/>
          </a:xfrm>
        </p:spPr>
        <p:txBody>
          <a:bodyPr vert="horz" lIns="91440" tIns="45720" rIns="91440" bIns="45720" rtlCol="0" anchor="b">
            <a:normAutofit/>
          </a:bodyPr>
          <a:lstStyle/>
          <a:p>
            <a:r>
              <a:rPr lang="en-US" sz="5600">
                <a:solidFill>
                  <a:srgbClr val="FFFFFF"/>
                </a:solidFill>
              </a:rPr>
              <a:t>Effects of Vaping</a:t>
            </a:r>
          </a:p>
        </p:txBody>
      </p:sp>
      <p:sp>
        <p:nvSpPr>
          <p:cNvPr id="1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sX0" fmla="*/ 0 w 4114800"/>
              <a:gd name="csY0" fmla="*/ 0 h 18288"/>
              <a:gd name="csX1" fmla="*/ 768096 w 4114800"/>
              <a:gd name="csY1" fmla="*/ 0 h 18288"/>
              <a:gd name="csX2" fmla="*/ 1495044 w 4114800"/>
              <a:gd name="csY2" fmla="*/ 0 h 18288"/>
              <a:gd name="csX3" fmla="*/ 2221992 w 4114800"/>
              <a:gd name="csY3" fmla="*/ 0 h 18288"/>
              <a:gd name="csX4" fmla="*/ 2784348 w 4114800"/>
              <a:gd name="csY4" fmla="*/ 0 h 18288"/>
              <a:gd name="csX5" fmla="*/ 3387852 w 4114800"/>
              <a:gd name="csY5" fmla="*/ 0 h 18288"/>
              <a:gd name="csX6" fmla="*/ 4114800 w 4114800"/>
              <a:gd name="csY6" fmla="*/ 0 h 18288"/>
              <a:gd name="csX7" fmla="*/ 4114800 w 4114800"/>
              <a:gd name="csY7" fmla="*/ 18288 h 18288"/>
              <a:gd name="csX8" fmla="*/ 3429000 w 4114800"/>
              <a:gd name="csY8" fmla="*/ 18288 h 18288"/>
              <a:gd name="csX9" fmla="*/ 2866644 w 4114800"/>
              <a:gd name="csY9" fmla="*/ 18288 h 18288"/>
              <a:gd name="csX10" fmla="*/ 2304288 w 4114800"/>
              <a:gd name="csY10" fmla="*/ 18288 h 18288"/>
              <a:gd name="csX11" fmla="*/ 1577340 w 4114800"/>
              <a:gd name="csY11" fmla="*/ 18288 h 18288"/>
              <a:gd name="csX12" fmla="*/ 973836 w 4114800"/>
              <a:gd name="csY12" fmla="*/ 18288 h 18288"/>
              <a:gd name="csX13" fmla="*/ 0 w 4114800"/>
              <a:gd name="csY13" fmla="*/ 18288 h 18288"/>
              <a:gd name="csX14" fmla="*/ 0 w 4114800"/>
              <a:gd name="csY1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DEB785"/>
          </a:solidFill>
          <a:ln w="38100" cap="rnd">
            <a:solidFill>
              <a:srgbClr val="DEB78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20864BC-2865-F841-45AF-32A4E2DE4BE6}"/>
              </a:ext>
            </a:extLst>
          </p:cNvPr>
          <p:cNvSpPr>
            <a:spLocks noGrp="1"/>
          </p:cNvSpPr>
          <p:nvPr>
            <p:ph sz="half" idx="2"/>
          </p:nvPr>
        </p:nvSpPr>
        <p:spPr>
          <a:xfrm>
            <a:off x="5759354" y="2664886"/>
            <a:ext cx="5461095" cy="3550789"/>
          </a:xfrm>
        </p:spPr>
        <p:txBody>
          <a:bodyPr vert="horz" lIns="91440" tIns="45720" rIns="91440" bIns="45720" rtlCol="0" anchor="t">
            <a:normAutofit lnSpcReduction="10000"/>
          </a:bodyPr>
          <a:lstStyle/>
          <a:p>
            <a:pPr>
              <a:lnSpc>
                <a:spcPct val="100000"/>
              </a:lnSpc>
            </a:pPr>
            <a:r>
              <a:rPr lang="en-US" sz="2200" dirty="0">
                <a:solidFill>
                  <a:srgbClr val="FFFFFF"/>
                </a:solidFill>
              </a:rPr>
              <a:t>Lead (found in car batteries) has been found in vape pens and can lead to low IQ, illness, and death</a:t>
            </a:r>
          </a:p>
          <a:p>
            <a:pPr>
              <a:lnSpc>
                <a:spcPct val="100000"/>
              </a:lnSpc>
            </a:pPr>
            <a:r>
              <a:rPr lang="en-US" sz="2200" dirty="0">
                <a:solidFill>
                  <a:srgbClr val="FFFFFF"/>
                </a:solidFill>
              </a:rPr>
              <a:t>THC &amp; nicotine levels can be much higher in vapes, without the user knowing</a:t>
            </a:r>
          </a:p>
          <a:p>
            <a:pPr>
              <a:lnSpc>
                <a:spcPct val="100000"/>
              </a:lnSpc>
            </a:pPr>
            <a:r>
              <a:rPr lang="en-US" sz="2200" dirty="0">
                <a:solidFill>
                  <a:srgbClr val="FFFFFF"/>
                </a:solidFill>
              </a:rPr>
              <a:t>Some vape pens have harmful additives</a:t>
            </a:r>
          </a:p>
          <a:p>
            <a:pPr>
              <a:lnSpc>
                <a:spcPct val="100000"/>
              </a:lnSpc>
            </a:pPr>
            <a:r>
              <a:rPr lang="en-US" sz="2200" dirty="0">
                <a:solidFill>
                  <a:srgbClr val="FFFFFF"/>
                </a:solidFill>
              </a:rPr>
              <a:t>Long-term effects are still unknown.  Recent studies indicate lung damage (Popcorn Lung) and even some deaths</a:t>
            </a:r>
          </a:p>
          <a:p>
            <a:pPr>
              <a:lnSpc>
                <a:spcPct val="100000"/>
              </a:lnSpc>
            </a:pPr>
            <a:r>
              <a:rPr lang="en-US" sz="2200" dirty="0">
                <a:solidFill>
                  <a:srgbClr val="FFFFFF"/>
                </a:solidFill>
              </a:rPr>
              <a:t>The vapor smoke contains harmful chemicals that are inhaled into the lungs and then released into the environment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18" name="Ink 1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6418237" y="1956150"/>
                <a:ext cx="36000" cy="32709"/>
              </a:xfrm>
              <a:prstGeom prst="rect">
                <a:avLst/>
              </a:prstGeom>
            </p:spPr>
          </p:pic>
        </mc:Fallback>
      </mc:AlternateContent>
    </p:spTree>
    <p:extLst>
      <p:ext uri="{BB962C8B-B14F-4D97-AF65-F5344CB8AC3E}">
        <p14:creationId xmlns:p14="http://schemas.microsoft.com/office/powerpoint/2010/main" val="186471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1C102-21B6-AAE8-5118-551735B56BA7}"/>
              </a:ext>
            </a:extLst>
          </p:cNvPr>
          <p:cNvSpPr>
            <a:spLocks noGrp="1"/>
          </p:cNvSpPr>
          <p:nvPr>
            <p:ph type="title"/>
          </p:nvPr>
        </p:nvSpPr>
        <p:spPr>
          <a:xfrm>
            <a:off x="638881" y="839865"/>
            <a:ext cx="10909640" cy="904970"/>
          </a:xfrm>
        </p:spPr>
        <p:txBody>
          <a:bodyPr vert="horz" lIns="91440" tIns="45720" rIns="91440" bIns="45720" rtlCol="0" anchor="ctr">
            <a:normAutofit/>
          </a:bodyPr>
          <a:lstStyle/>
          <a:p>
            <a:pPr algn="ctr">
              <a:lnSpc>
                <a:spcPct val="90000"/>
              </a:lnSpc>
            </a:pPr>
            <a:r>
              <a:rPr lang="en-US" sz="5600"/>
              <a:t>Let's learn more...</a:t>
            </a:r>
          </a:p>
        </p:txBody>
      </p:sp>
      <p:pic>
        <p:nvPicPr>
          <p:cNvPr id="5" name="Online Media 4" title="Vaping is more harmful than you think">
            <a:hlinkClick r:id="" action="ppaction://media"/>
            <a:extLst>
              <a:ext uri="{FF2B5EF4-FFF2-40B4-BE49-F238E27FC236}">
                <a16:creationId xmlns:a16="http://schemas.microsoft.com/office/drawing/2014/main" id="{2DCBE57F-6AFD-DFF0-ACF6-987176FEDD2B}"/>
              </a:ext>
            </a:extLst>
          </p:cNvPr>
          <p:cNvPicPr>
            <a:picLocks noGrp="1" noRot="1" noChangeAspect="1"/>
          </p:cNvPicPr>
          <p:nvPr>
            <p:ph idx="1"/>
            <a:videoFile r:link="rId1"/>
          </p:nvPr>
        </p:nvPicPr>
        <p:blipFill>
          <a:blip r:embed="rId3"/>
          <a:stretch>
            <a:fillRect/>
          </a:stretch>
        </p:blipFill>
        <p:spPr>
          <a:xfrm>
            <a:off x="2639177" y="2633472"/>
            <a:ext cx="6910598" cy="3904488"/>
          </a:xfrm>
          <a:prstGeom prst="rect">
            <a:avLst/>
          </a:prstGeom>
        </p:spPr>
      </p:pic>
    </p:spTree>
    <p:extLst>
      <p:ext uri="{BB962C8B-B14F-4D97-AF65-F5344CB8AC3E}">
        <p14:creationId xmlns:p14="http://schemas.microsoft.com/office/powerpoint/2010/main" val="8536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8" name="Rectangle 2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288B0-5669-8F40-C9E0-9E4339082A0F}"/>
              </a:ext>
            </a:extLst>
          </p:cNvPr>
          <p:cNvSpPr>
            <a:spLocks noGrp="1"/>
          </p:cNvSpPr>
          <p:nvPr>
            <p:ph type="title" idx="4294967295"/>
          </p:nvPr>
        </p:nvSpPr>
        <p:spPr>
          <a:xfrm>
            <a:off x="635000" y="640823"/>
            <a:ext cx="3418659" cy="5583148"/>
          </a:xfrm>
        </p:spPr>
        <p:txBody>
          <a:bodyPr vert="horz" lIns="91440" tIns="45720" rIns="91440" bIns="45720" rtlCol="0" anchor="ctr">
            <a:normAutofit/>
          </a:bodyPr>
          <a:lstStyle/>
          <a:p>
            <a:r>
              <a:rPr lang="en-US" sz="6000"/>
              <a:t>What is fentanyl?</a:t>
            </a:r>
          </a:p>
        </p:txBody>
      </p:sp>
      <p:sp>
        <p:nvSpPr>
          <p:cNvPr id="30" name="Rectangle 29">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sX0" fmla="*/ 0 w 18288"/>
              <a:gd name="csY0" fmla="*/ 0 h 3749040"/>
              <a:gd name="csX1" fmla="*/ 18288 w 18288"/>
              <a:gd name="csY1" fmla="*/ 0 h 3749040"/>
              <a:gd name="csX2" fmla="*/ 18288 w 18288"/>
              <a:gd name="csY2" fmla="*/ 662330 h 3749040"/>
              <a:gd name="csX3" fmla="*/ 18288 w 18288"/>
              <a:gd name="csY3" fmla="*/ 1174699 h 3749040"/>
              <a:gd name="csX4" fmla="*/ 18288 w 18288"/>
              <a:gd name="csY4" fmla="*/ 1724558 h 3749040"/>
              <a:gd name="csX5" fmla="*/ 18288 w 18288"/>
              <a:gd name="csY5" fmla="*/ 2424379 h 3749040"/>
              <a:gd name="csX6" fmla="*/ 18288 w 18288"/>
              <a:gd name="csY6" fmla="*/ 3049219 h 3749040"/>
              <a:gd name="csX7" fmla="*/ 18288 w 18288"/>
              <a:gd name="csY7" fmla="*/ 3749040 h 3749040"/>
              <a:gd name="csX8" fmla="*/ 0 w 18288"/>
              <a:gd name="csY8" fmla="*/ 3749040 h 3749040"/>
              <a:gd name="csX9" fmla="*/ 0 w 18288"/>
              <a:gd name="csY9" fmla="*/ 3236671 h 3749040"/>
              <a:gd name="csX10" fmla="*/ 0 w 18288"/>
              <a:gd name="csY10" fmla="*/ 2536850 h 3749040"/>
              <a:gd name="csX11" fmla="*/ 0 w 18288"/>
              <a:gd name="csY11" fmla="*/ 1874520 h 3749040"/>
              <a:gd name="csX12" fmla="*/ 0 w 18288"/>
              <a:gd name="csY12" fmla="*/ 1362151 h 3749040"/>
              <a:gd name="csX13" fmla="*/ 0 w 18288"/>
              <a:gd name="csY13" fmla="*/ 774802 h 3749040"/>
              <a:gd name="csX14" fmla="*/ 0 w 18288"/>
              <a:gd name="csY14" fmla="*/ 0 h 37490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9421C419-3DCE-22DF-A795-B8F0C8F1545B}"/>
              </a:ext>
            </a:extLst>
          </p:cNvPr>
          <p:cNvGraphicFramePr>
            <a:graphicFrameLocks noGrp="1"/>
          </p:cNvGraphicFramePr>
          <p:nvPr>
            <p:ph idx="4294967295"/>
            <p:extLst>
              <p:ext uri="{D42A27DB-BD31-4B8C-83A1-F6EECF244321}">
                <p14:modId xmlns:p14="http://schemas.microsoft.com/office/powerpoint/2010/main" val="131890456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446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CFEDC7-58AD-797D-F6E0-2E24DDEA127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6600"/>
              <a:t>COUNSELOR TEAM</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sX0" fmla="*/ 0 w 3931920"/>
              <a:gd name="csY0" fmla="*/ 0 h 27432"/>
              <a:gd name="csX1" fmla="*/ 733958 w 3931920"/>
              <a:gd name="csY1" fmla="*/ 0 h 27432"/>
              <a:gd name="csX2" fmla="*/ 1428598 w 3931920"/>
              <a:gd name="csY2" fmla="*/ 0 h 27432"/>
              <a:gd name="csX3" fmla="*/ 2123237 w 3931920"/>
              <a:gd name="csY3" fmla="*/ 0 h 27432"/>
              <a:gd name="csX4" fmla="*/ 2660599 w 3931920"/>
              <a:gd name="csY4" fmla="*/ 0 h 27432"/>
              <a:gd name="csX5" fmla="*/ 3237281 w 3931920"/>
              <a:gd name="csY5" fmla="*/ 0 h 27432"/>
              <a:gd name="csX6" fmla="*/ 3931920 w 3931920"/>
              <a:gd name="csY6" fmla="*/ 0 h 27432"/>
              <a:gd name="csX7" fmla="*/ 3931920 w 3931920"/>
              <a:gd name="csY7" fmla="*/ 27432 h 27432"/>
              <a:gd name="csX8" fmla="*/ 3276600 w 3931920"/>
              <a:gd name="csY8" fmla="*/ 27432 h 27432"/>
              <a:gd name="csX9" fmla="*/ 2739238 w 3931920"/>
              <a:gd name="csY9" fmla="*/ 27432 h 27432"/>
              <a:gd name="csX10" fmla="*/ 2201875 w 3931920"/>
              <a:gd name="csY10" fmla="*/ 27432 h 27432"/>
              <a:gd name="csX11" fmla="*/ 1507236 w 3931920"/>
              <a:gd name="csY11" fmla="*/ 27432 h 27432"/>
              <a:gd name="csX12" fmla="*/ 930554 w 3931920"/>
              <a:gd name="csY12" fmla="*/ 27432 h 27432"/>
              <a:gd name="csX13" fmla="*/ 0 w 3931920"/>
              <a:gd name="csY13" fmla="*/ 27432 h 27432"/>
              <a:gd name="csX14" fmla="*/ 0 w 3931920"/>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29970"/>
          </a:solidFill>
          <a:ln w="38100" cap="rnd">
            <a:solidFill>
              <a:srgbClr val="C2997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BBC274-3728-E233-CCF6-EC31A523D906}"/>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285750" indent="-228600">
              <a:lnSpc>
                <a:spcPct val="100000"/>
              </a:lnSpc>
              <a:buFont typeface="Arial" panose="020B0604020202020204" pitchFamily="34" charset="0"/>
              <a:buChar char="•"/>
            </a:pPr>
            <a:r>
              <a:rPr lang="en-US" sz="2700"/>
              <a:t>RENEE IBARRA-</a:t>
            </a:r>
            <a:r>
              <a:rPr lang="en-US" sz="2700" i="1"/>
              <a:t>Dept. Chair</a:t>
            </a:r>
            <a:r>
              <a:rPr lang="en-US" sz="2700"/>
              <a:t>-Counselor (0-Z)</a:t>
            </a:r>
          </a:p>
          <a:p>
            <a:pPr marL="285750" indent="-228600">
              <a:lnSpc>
                <a:spcPct val="100000"/>
              </a:lnSpc>
              <a:buFont typeface="Arial" panose="020B0604020202020204" pitchFamily="34" charset="0"/>
              <a:buChar char="•"/>
            </a:pPr>
            <a:r>
              <a:rPr lang="en-US" sz="2700"/>
              <a:t>KRISTINE MATEOS-Counselor (A-G)</a:t>
            </a:r>
          </a:p>
          <a:p>
            <a:pPr marL="285750" indent="-228600">
              <a:lnSpc>
                <a:spcPct val="100000"/>
              </a:lnSpc>
              <a:buFont typeface="Arial" panose="020B0604020202020204" pitchFamily="34" charset="0"/>
              <a:buChar char="•"/>
            </a:pPr>
            <a:r>
              <a:rPr lang="en-US" sz="2700"/>
              <a:t>PHOTINI DESHAIES-Counselor (H-N)</a:t>
            </a:r>
          </a:p>
          <a:p>
            <a:pPr marL="285750" indent="-228600">
              <a:lnSpc>
                <a:spcPct val="100000"/>
              </a:lnSpc>
              <a:buFont typeface="Arial" panose="020B0604020202020204" pitchFamily="34" charset="0"/>
              <a:buChar char="•"/>
            </a:pPr>
            <a:r>
              <a:rPr lang="en-US" sz="2700"/>
              <a:t>DR. ALEXANDER KARAMAN-College &amp; Career Counselor</a:t>
            </a:r>
          </a:p>
          <a:p>
            <a:pPr marL="285750" indent="-228600">
              <a:lnSpc>
                <a:spcPct val="100000"/>
              </a:lnSpc>
              <a:buFont typeface="Arial" panose="020B0604020202020204" pitchFamily="34" charset="0"/>
              <a:buChar char="•"/>
            </a:pPr>
            <a:r>
              <a:rPr lang="en-US" sz="2700"/>
              <a:t>STEVE MARKS-MTSS Facilitator</a:t>
            </a:r>
          </a:p>
        </p:txBody>
      </p:sp>
      <p:pic>
        <p:nvPicPr>
          <p:cNvPr id="5" name="Picture Placeholder 4" descr="Hands forming circle">
            <a:extLst>
              <a:ext uri="{FF2B5EF4-FFF2-40B4-BE49-F238E27FC236}">
                <a16:creationId xmlns:a16="http://schemas.microsoft.com/office/drawing/2014/main" id="{F47D0ADB-3450-54E7-98BA-676FACCD577D}"/>
              </a:ext>
            </a:extLst>
          </p:cNvPr>
          <p:cNvPicPr>
            <a:picLocks noGrp="1" noChangeAspect="1"/>
          </p:cNvPicPr>
          <p:nvPr>
            <p:ph type="pic" idx="1"/>
          </p:nvPr>
        </p:nvPicPr>
        <p:blipFill>
          <a:blip r:embed="rId2"/>
          <a:srcRect l="8812" r="177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08418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04C0C-F39E-2CE9-E9C7-85ED76D639CF}"/>
              </a:ext>
            </a:extLst>
          </p:cNvPr>
          <p:cNvSpPr>
            <a:spLocks noGrp="1"/>
          </p:cNvSpPr>
          <p:nvPr>
            <p:ph type="title"/>
          </p:nvPr>
        </p:nvSpPr>
        <p:spPr>
          <a:xfrm>
            <a:off x="638881" y="839865"/>
            <a:ext cx="10909640" cy="904970"/>
          </a:xfrm>
        </p:spPr>
        <p:txBody>
          <a:bodyPr vert="horz" lIns="91440" tIns="45720" rIns="91440" bIns="45720" rtlCol="0" anchor="ctr">
            <a:normAutofit/>
          </a:bodyPr>
          <a:lstStyle/>
          <a:p>
            <a:pPr algn="ctr">
              <a:lnSpc>
                <a:spcPct val="90000"/>
              </a:lnSpc>
            </a:pPr>
            <a:r>
              <a:rPr lang="en-US" sz="5600"/>
              <a:t>FENTANYL &amp; THE BRAIN</a:t>
            </a:r>
          </a:p>
        </p:txBody>
      </p:sp>
      <p:pic>
        <p:nvPicPr>
          <p:cNvPr id="5" name="Online Media 4" title="How fentanyl kills: A CBC News explainer">
            <a:hlinkClick r:id="" action="ppaction://media"/>
            <a:extLst>
              <a:ext uri="{FF2B5EF4-FFF2-40B4-BE49-F238E27FC236}">
                <a16:creationId xmlns:a16="http://schemas.microsoft.com/office/drawing/2014/main" id="{6626F7F2-971A-FFF3-7220-8373D4A898BD}"/>
              </a:ext>
            </a:extLst>
          </p:cNvPr>
          <p:cNvPicPr>
            <a:picLocks noGrp="1" noRot="1" noChangeAspect="1"/>
          </p:cNvPicPr>
          <p:nvPr>
            <p:ph idx="1"/>
            <a:videoFile r:link="rId1"/>
          </p:nvPr>
        </p:nvPicPr>
        <p:blipFill>
          <a:blip r:embed="rId3"/>
          <a:stretch>
            <a:fillRect/>
          </a:stretch>
        </p:blipFill>
        <p:spPr>
          <a:xfrm>
            <a:off x="2639177" y="2633472"/>
            <a:ext cx="6910598" cy="3904488"/>
          </a:xfrm>
          <a:prstGeom prst="rect">
            <a:avLst/>
          </a:prstGeom>
        </p:spPr>
      </p:pic>
    </p:spTree>
    <p:extLst>
      <p:ext uri="{BB962C8B-B14F-4D97-AF65-F5344CB8AC3E}">
        <p14:creationId xmlns:p14="http://schemas.microsoft.com/office/powerpoint/2010/main" val="1400579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3" name="Rectangle 2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11E84-5241-5B75-BD6E-7CCF3DB52110}"/>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Happy brain Chemicals</a:t>
            </a:r>
          </a:p>
        </p:txBody>
      </p:sp>
      <p:sp>
        <p:nvSpPr>
          <p:cNvPr id="24"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sX0" fmla="*/ 0 w 3474720"/>
              <a:gd name="csY0" fmla="*/ 0 h 27432"/>
              <a:gd name="csX1" fmla="*/ 660197 w 3474720"/>
              <a:gd name="csY1" fmla="*/ 0 h 27432"/>
              <a:gd name="csX2" fmla="*/ 1355141 w 3474720"/>
              <a:gd name="csY2" fmla="*/ 0 h 27432"/>
              <a:gd name="csX3" fmla="*/ 2084832 w 3474720"/>
              <a:gd name="csY3" fmla="*/ 0 h 27432"/>
              <a:gd name="csX4" fmla="*/ 2814523 w 3474720"/>
              <a:gd name="csY4" fmla="*/ 0 h 27432"/>
              <a:gd name="csX5" fmla="*/ 3474720 w 3474720"/>
              <a:gd name="csY5" fmla="*/ 0 h 27432"/>
              <a:gd name="csX6" fmla="*/ 3474720 w 3474720"/>
              <a:gd name="csY6" fmla="*/ 27432 h 27432"/>
              <a:gd name="csX7" fmla="*/ 2710282 w 3474720"/>
              <a:gd name="csY7" fmla="*/ 27432 h 27432"/>
              <a:gd name="csX8" fmla="*/ 1945843 w 3474720"/>
              <a:gd name="csY8" fmla="*/ 27432 h 27432"/>
              <a:gd name="csX9" fmla="*/ 1250899 w 3474720"/>
              <a:gd name="csY9" fmla="*/ 27432 h 27432"/>
              <a:gd name="csX10" fmla="*/ 0 w 3474720"/>
              <a:gd name="csY10" fmla="*/ 27432 h 27432"/>
              <a:gd name="csX11" fmla="*/ 0 w 3474720"/>
              <a:gd name="csY11"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0B745"/>
          </a:solidFill>
          <a:ln w="38100" cap="rnd">
            <a:solidFill>
              <a:srgbClr val="F0B74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text&#10;&#10;Description automatically generated">
            <a:extLst>
              <a:ext uri="{FF2B5EF4-FFF2-40B4-BE49-F238E27FC236}">
                <a16:creationId xmlns:a16="http://schemas.microsoft.com/office/drawing/2014/main" id="{F019DDE1-AAFB-0930-A05E-498963CB47B1}"/>
              </a:ext>
            </a:extLst>
          </p:cNvPr>
          <p:cNvPicPr>
            <a:picLocks noGrp="1" noChangeAspect="1"/>
          </p:cNvPicPr>
          <p:nvPr>
            <p:ph idx="1"/>
          </p:nvPr>
        </p:nvPicPr>
        <p:blipFill>
          <a:blip r:embed="rId2"/>
          <a:srcRect t="12449" r="-2" b="330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22357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4DE41D-94A7-D3E7-0AC9-EDD9795BC8B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5100"/>
              <a:t>Healthy Strategies Become Healthy Habits</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sX0" fmla="*/ 0 w 3931920"/>
              <a:gd name="csY0" fmla="*/ 0 h 27432"/>
              <a:gd name="csX1" fmla="*/ 733958 w 3931920"/>
              <a:gd name="csY1" fmla="*/ 0 h 27432"/>
              <a:gd name="csX2" fmla="*/ 1428598 w 3931920"/>
              <a:gd name="csY2" fmla="*/ 0 h 27432"/>
              <a:gd name="csX3" fmla="*/ 2123237 w 3931920"/>
              <a:gd name="csY3" fmla="*/ 0 h 27432"/>
              <a:gd name="csX4" fmla="*/ 2660599 w 3931920"/>
              <a:gd name="csY4" fmla="*/ 0 h 27432"/>
              <a:gd name="csX5" fmla="*/ 3237281 w 3931920"/>
              <a:gd name="csY5" fmla="*/ 0 h 27432"/>
              <a:gd name="csX6" fmla="*/ 3931920 w 3931920"/>
              <a:gd name="csY6" fmla="*/ 0 h 27432"/>
              <a:gd name="csX7" fmla="*/ 3931920 w 3931920"/>
              <a:gd name="csY7" fmla="*/ 27432 h 27432"/>
              <a:gd name="csX8" fmla="*/ 3276600 w 3931920"/>
              <a:gd name="csY8" fmla="*/ 27432 h 27432"/>
              <a:gd name="csX9" fmla="*/ 2739238 w 3931920"/>
              <a:gd name="csY9" fmla="*/ 27432 h 27432"/>
              <a:gd name="csX10" fmla="*/ 2201875 w 3931920"/>
              <a:gd name="csY10" fmla="*/ 27432 h 27432"/>
              <a:gd name="csX11" fmla="*/ 1507236 w 3931920"/>
              <a:gd name="csY11" fmla="*/ 27432 h 27432"/>
              <a:gd name="csX12" fmla="*/ 930554 w 3931920"/>
              <a:gd name="csY12" fmla="*/ 27432 h 27432"/>
              <a:gd name="csX13" fmla="*/ 0 w 3931920"/>
              <a:gd name="csY13" fmla="*/ 27432 h 27432"/>
              <a:gd name="csX14" fmla="*/ 0 w 3931920"/>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12DBFF"/>
          </a:solidFill>
          <a:ln w="38100" cap="rnd">
            <a:solidFill>
              <a:srgbClr val="12DB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7D16AD-D72B-700A-15A1-61B690DCCF3D}"/>
              </a:ext>
            </a:extLst>
          </p:cNvPr>
          <p:cNvSpPr>
            <a:spLocks noGrp="1"/>
          </p:cNvSpPr>
          <p:nvPr>
            <p:ph sz="half" idx="1"/>
          </p:nvPr>
        </p:nvSpPr>
        <p:spPr>
          <a:xfrm>
            <a:off x="640080" y="2872899"/>
            <a:ext cx="4243589" cy="3320668"/>
          </a:xfrm>
        </p:spPr>
        <p:txBody>
          <a:bodyPr vert="horz" lIns="91440" tIns="45720" rIns="91440" bIns="45720" rtlCol="0">
            <a:normAutofit/>
          </a:bodyPr>
          <a:lstStyle/>
          <a:p>
            <a:pPr>
              <a:lnSpc>
                <a:spcPct val="100000"/>
              </a:lnSpc>
            </a:pPr>
            <a:r>
              <a:rPr lang="en-US" sz="2700"/>
              <a:t>Daily Activity/Exercise</a:t>
            </a:r>
          </a:p>
          <a:p>
            <a:pPr>
              <a:lnSpc>
                <a:spcPct val="100000"/>
              </a:lnSpc>
            </a:pPr>
            <a:r>
              <a:rPr lang="en-US" sz="2700"/>
              <a:t>Eating Healthy and Staying Hydrated</a:t>
            </a:r>
          </a:p>
          <a:p>
            <a:pPr>
              <a:lnSpc>
                <a:spcPct val="100000"/>
              </a:lnSpc>
            </a:pPr>
            <a:r>
              <a:rPr lang="en-US" sz="2700"/>
              <a:t>Sleep Hygiene </a:t>
            </a:r>
          </a:p>
          <a:p>
            <a:pPr>
              <a:lnSpc>
                <a:spcPct val="100000"/>
              </a:lnSpc>
            </a:pPr>
            <a:r>
              <a:rPr lang="en-US" sz="2700"/>
              <a:t>Time Management</a:t>
            </a:r>
          </a:p>
          <a:p>
            <a:pPr>
              <a:lnSpc>
                <a:spcPct val="100000"/>
              </a:lnSpc>
            </a:pPr>
            <a:r>
              <a:rPr lang="en-US" sz="2700"/>
              <a:t>Social Time</a:t>
            </a:r>
          </a:p>
          <a:p>
            <a:pPr>
              <a:lnSpc>
                <a:spcPct val="100000"/>
              </a:lnSpc>
            </a:pPr>
            <a:r>
              <a:rPr lang="en-US" sz="2700"/>
              <a:t>Self-Care-"Me Time"</a:t>
            </a:r>
          </a:p>
        </p:txBody>
      </p:sp>
      <p:pic>
        <p:nvPicPr>
          <p:cNvPr id="5" name="Content Placeholder 4" descr="Dumbbells and yoga mat on wood floor">
            <a:extLst>
              <a:ext uri="{FF2B5EF4-FFF2-40B4-BE49-F238E27FC236}">
                <a16:creationId xmlns:a16="http://schemas.microsoft.com/office/drawing/2014/main" id="{018326FF-1B6F-858D-D269-30808CBF2697}"/>
              </a:ext>
            </a:extLst>
          </p:cNvPr>
          <p:cNvPicPr>
            <a:picLocks noGrp="1" noChangeAspect="1"/>
          </p:cNvPicPr>
          <p:nvPr>
            <p:ph sz="half" idx="2"/>
          </p:nvPr>
        </p:nvPicPr>
        <p:blipFill>
          <a:blip r:embed="rId2"/>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28781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B099-CE93-4BEF-8D29-2677F8619DA2}"/>
              </a:ext>
            </a:extLst>
          </p:cNvPr>
          <p:cNvSpPr>
            <a:spLocks noGrp="1"/>
          </p:cNvSpPr>
          <p:nvPr>
            <p:ph type="title"/>
          </p:nvPr>
        </p:nvSpPr>
        <p:spPr/>
        <p:txBody>
          <a:bodyPr/>
          <a:lstStyle/>
          <a:p>
            <a:pPr algn="ctr"/>
            <a:r>
              <a:rPr lang="en-US">
                <a:latin typeface="Comic Sans MS" panose="030F0702030302020204" pitchFamily="66" charset="0"/>
              </a:rPr>
              <a:t>Examples of Self-Care</a:t>
            </a:r>
          </a:p>
        </p:txBody>
      </p:sp>
      <p:sp>
        <p:nvSpPr>
          <p:cNvPr id="4" name="Content Placeholder 3">
            <a:extLst>
              <a:ext uri="{FF2B5EF4-FFF2-40B4-BE49-F238E27FC236}">
                <a16:creationId xmlns:a16="http://schemas.microsoft.com/office/drawing/2014/main" id="{3E8488EF-6348-454A-BD3C-E95351934DC4}"/>
              </a:ext>
            </a:extLst>
          </p:cNvPr>
          <p:cNvSpPr>
            <a:spLocks noGrp="1"/>
          </p:cNvSpPr>
          <p:nvPr>
            <p:ph sz="half" idx="1"/>
          </p:nvPr>
        </p:nvSpPr>
        <p:spPr>
          <a:xfrm>
            <a:off x="6097628" y="1939061"/>
            <a:ext cx="5823444" cy="4154077"/>
          </a:xfrm>
        </p:spPr>
        <p:txBody>
          <a:bodyPr vert="horz" lIns="91440" tIns="45720" rIns="91440" bIns="45720" rtlCol="0" anchor="t">
            <a:normAutofit/>
          </a:bodyPr>
          <a:lstStyle/>
          <a:p>
            <a:r>
              <a:rPr lang="en-US" sz="2000" dirty="0">
                <a:latin typeface="Comic Sans MS"/>
              </a:rPr>
              <a:t>Exercise- hike, run, jog, go for a walk </a:t>
            </a:r>
          </a:p>
          <a:p>
            <a:r>
              <a:rPr lang="en-US" sz="2000" dirty="0">
                <a:latin typeface="Comic Sans MS"/>
              </a:rPr>
              <a:t>Soothing for the mind and body- yoga, meditation, plenty of sleep, eat healthy, facials, warm baths, pedicure, manicure</a:t>
            </a:r>
          </a:p>
          <a:p>
            <a:r>
              <a:rPr lang="en-US" sz="2000" dirty="0">
                <a:latin typeface="Comic Sans MS"/>
              </a:rPr>
              <a:t>Creative Expression- draw, paint, sing, dance, play music, journaling, poetry</a:t>
            </a:r>
          </a:p>
          <a:p>
            <a:r>
              <a:rPr lang="en-US" sz="2000" dirty="0">
                <a:latin typeface="Comic Sans MS"/>
              </a:rPr>
              <a:t>Meet/communicate with friends or family- sometimes a good vent session helps. </a:t>
            </a:r>
          </a:p>
          <a:p>
            <a:r>
              <a:rPr lang="en-US" sz="2000" dirty="0">
                <a:latin typeface="Comic Sans MS"/>
              </a:rPr>
              <a:t>Take a break from technology and/or social media</a:t>
            </a:r>
          </a:p>
        </p:txBody>
      </p:sp>
      <p:pic>
        <p:nvPicPr>
          <p:cNvPr id="6" name="Picture 5" descr="A screenshot of a cell phone&#10;&#10;Description automatically generated">
            <a:extLst>
              <a:ext uri="{FF2B5EF4-FFF2-40B4-BE49-F238E27FC236}">
                <a16:creationId xmlns:a16="http://schemas.microsoft.com/office/drawing/2014/main" id="{167E8C99-739C-436F-AF54-629D0540B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05" y="1710700"/>
            <a:ext cx="4928216" cy="4613964"/>
          </a:xfrm>
          <a:prstGeom prst="rect">
            <a:avLst/>
          </a:prstGeom>
        </p:spPr>
      </p:pic>
    </p:spTree>
    <p:extLst>
      <p:ext uri="{BB962C8B-B14F-4D97-AF65-F5344CB8AC3E}">
        <p14:creationId xmlns:p14="http://schemas.microsoft.com/office/powerpoint/2010/main" val="4242263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9C28-C22F-44B1-922E-E69E731F9AED}"/>
              </a:ext>
            </a:extLst>
          </p:cNvPr>
          <p:cNvSpPr>
            <a:spLocks noGrp="1"/>
          </p:cNvSpPr>
          <p:nvPr>
            <p:ph type="title"/>
          </p:nvPr>
        </p:nvSpPr>
        <p:spPr>
          <a:xfrm>
            <a:off x="1103312" y="609601"/>
            <a:ext cx="9404723" cy="1400530"/>
          </a:xfrm>
        </p:spPr>
        <p:txBody>
          <a:bodyPr/>
          <a:lstStyle/>
          <a:p>
            <a:pPr algn="ctr"/>
            <a:r>
              <a:rPr lang="en-US" dirty="0">
                <a:latin typeface="Comic Sans MS"/>
              </a:rPr>
              <a:t>Tips for Prevention </a:t>
            </a:r>
          </a:p>
        </p:txBody>
      </p:sp>
      <p:sp>
        <p:nvSpPr>
          <p:cNvPr id="3" name="Content Placeholder 2">
            <a:extLst>
              <a:ext uri="{FF2B5EF4-FFF2-40B4-BE49-F238E27FC236}">
                <a16:creationId xmlns:a16="http://schemas.microsoft.com/office/drawing/2014/main" id="{FFCBBC4B-B95E-4450-8927-CEE1263B4D74}"/>
              </a:ext>
            </a:extLst>
          </p:cNvPr>
          <p:cNvSpPr>
            <a:spLocks noGrp="1"/>
          </p:cNvSpPr>
          <p:nvPr>
            <p:ph idx="1"/>
          </p:nvPr>
        </p:nvSpPr>
        <p:spPr>
          <a:xfrm>
            <a:off x="1014531" y="1897105"/>
            <a:ext cx="10164129" cy="4663439"/>
          </a:xfrm>
        </p:spPr>
        <p:txBody>
          <a:bodyPr vert="horz" lIns="91440" tIns="45720" rIns="91440" bIns="45720" rtlCol="0" anchor="t">
            <a:normAutofit/>
          </a:bodyPr>
          <a:lstStyle/>
          <a:p>
            <a:pPr marL="457200" indent="-457200">
              <a:buFont typeface="+mj-lt"/>
              <a:buAutoNum type="arabicPeriod"/>
            </a:pPr>
            <a:r>
              <a:rPr lang="en-US" sz="2400" dirty="0">
                <a:latin typeface="Comic Sans MS"/>
              </a:rPr>
              <a:t>Don’t be afraid to say no</a:t>
            </a:r>
          </a:p>
          <a:p>
            <a:pPr marL="457200" indent="-457200">
              <a:buFont typeface="+mj-lt"/>
              <a:buAutoNum type="arabicPeriod"/>
            </a:pPr>
            <a:r>
              <a:rPr lang="en-US" sz="2400" dirty="0">
                <a:latin typeface="Comic Sans MS"/>
              </a:rPr>
              <a:t>Connect with your friends and avoid negative peer pressure</a:t>
            </a:r>
          </a:p>
          <a:p>
            <a:pPr marL="457200" indent="-457200">
              <a:buFont typeface="+mj-lt"/>
              <a:buAutoNum type="arabicPeriod"/>
            </a:pPr>
            <a:r>
              <a:rPr lang="en-US" sz="2400" dirty="0">
                <a:latin typeface="Comic Sans MS"/>
              </a:rPr>
              <a:t>Make connections with your parents or other adults</a:t>
            </a:r>
          </a:p>
          <a:p>
            <a:pPr marL="457200" indent="-457200">
              <a:buFont typeface="+mj-lt"/>
              <a:buAutoNum type="arabicPeriod"/>
            </a:pPr>
            <a:r>
              <a:rPr lang="en-US" sz="2400" dirty="0">
                <a:latin typeface="Comic Sans MS"/>
              </a:rPr>
              <a:t>Enjoy life through healthy hobbies/activities</a:t>
            </a:r>
          </a:p>
          <a:p>
            <a:pPr marL="457200" indent="-457200">
              <a:buFont typeface="+mj-lt"/>
              <a:buAutoNum type="arabicPeriod"/>
            </a:pPr>
            <a:r>
              <a:rPr lang="en-US" sz="2400" dirty="0">
                <a:latin typeface="Comic Sans MS"/>
              </a:rPr>
              <a:t>Get educated about negative effects of alcohol and drugs</a:t>
            </a:r>
          </a:p>
          <a:p>
            <a:pPr marL="457200" indent="-457200">
              <a:buFont typeface="+mj-lt"/>
              <a:buAutoNum type="arabicPeriod"/>
            </a:pPr>
            <a:r>
              <a:rPr lang="en-US" sz="2400" dirty="0">
                <a:latin typeface="Comic Sans MS"/>
              </a:rPr>
              <a:t>Be a role model and set a positive example</a:t>
            </a:r>
          </a:p>
          <a:p>
            <a:pPr marL="457200" indent="-457200">
              <a:buFont typeface="+mj-lt"/>
              <a:buAutoNum type="arabicPeriod"/>
            </a:pPr>
            <a:r>
              <a:rPr lang="en-US" sz="2400" dirty="0">
                <a:latin typeface="Comic Sans MS"/>
              </a:rPr>
              <a:t>Plan ahead</a:t>
            </a:r>
          </a:p>
          <a:p>
            <a:pPr marL="457200" indent="-457200">
              <a:buFont typeface="+mj-lt"/>
              <a:buAutoNum type="arabicPeriod"/>
            </a:pPr>
            <a:r>
              <a:rPr lang="en-US" sz="2400" dirty="0">
                <a:latin typeface="Comic Sans MS"/>
              </a:rPr>
              <a:t>Reach out for help </a:t>
            </a:r>
          </a:p>
        </p:txBody>
      </p:sp>
      <p:pic>
        <p:nvPicPr>
          <p:cNvPr id="4098" name="Picture 2" descr="Colleagues huddle">
            <a:extLst>
              <a:ext uri="{FF2B5EF4-FFF2-40B4-BE49-F238E27FC236}">
                <a16:creationId xmlns:a16="http://schemas.microsoft.com/office/drawing/2014/main" id="{E6EE90A7-4509-4ADC-804C-0198B236EB0D}"/>
              </a:ext>
            </a:extLst>
          </p:cNvPr>
          <p:cNvPicPr>
            <a:picLocks noChangeAspect="1" noChangeArrowheads="1"/>
          </p:cNvPicPr>
          <p:nvPr/>
        </p:nvPicPr>
        <p:blipFill>
          <a:blip r:embed="rId3"/>
          <a:srcRect/>
          <a:stretch>
            <a:fillRect/>
          </a:stretch>
        </p:blipFill>
        <p:spPr bwMode="auto">
          <a:xfrm>
            <a:off x="8290896" y="4682291"/>
            <a:ext cx="2573415" cy="171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917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40EE-2CB5-E9D9-A298-B42F940408D9}"/>
              </a:ext>
            </a:extLst>
          </p:cNvPr>
          <p:cNvSpPr>
            <a:spLocks noGrp="1"/>
          </p:cNvSpPr>
          <p:nvPr>
            <p:ph type="title"/>
          </p:nvPr>
        </p:nvSpPr>
        <p:spPr/>
        <p:txBody>
          <a:bodyPr/>
          <a:lstStyle/>
          <a:p>
            <a:r>
              <a:rPr lang="en-US"/>
              <a:t>When things get tough, it's okay to ask for help.</a:t>
            </a:r>
          </a:p>
        </p:txBody>
      </p:sp>
      <p:graphicFrame>
        <p:nvGraphicFramePr>
          <p:cNvPr id="7" name="Content Placeholder 2">
            <a:extLst>
              <a:ext uri="{FF2B5EF4-FFF2-40B4-BE49-F238E27FC236}">
                <a16:creationId xmlns:a16="http://schemas.microsoft.com/office/drawing/2014/main" id="{20C7EF28-CD59-27FB-32EB-4064F09CDDDA}"/>
              </a:ext>
            </a:extLst>
          </p:cNvPr>
          <p:cNvGraphicFramePr>
            <a:graphicFrameLocks noGrp="1"/>
          </p:cNvGraphicFramePr>
          <p:nvPr>
            <p:ph sz="half" idx="1"/>
          </p:nvPr>
        </p:nvGraphicFramePr>
        <p:xfrm>
          <a:off x="838200" y="1929384"/>
          <a:ext cx="518160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descr="Dog under snow">
            <a:extLst>
              <a:ext uri="{FF2B5EF4-FFF2-40B4-BE49-F238E27FC236}">
                <a16:creationId xmlns:a16="http://schemas.microsoft.com/office/drawing/2014/main" id="{6A68A60B-4324-622A-0C2A-4FF9D5181FF5}"/>
              </a:ext>
            </a:extLst>
          </p:cNvPr>
          <p:cNvPicPr>
            <a:picLocks noGrp="1" noChangeAspect="1"/>
          </p:cNvPicPr>
          <p:nvPr>
            <p:ph sz="half" idx="2"/>
          </p:nvPr>
        </p:nvPicPr>
        <p:blipFill>
          <a:blip r:embed="rId7"/>
          <a:stretch>
            <a:fillRect/>
          </a:stretch>
        </p:blipFill>
        <p:spPr>
          <a:xfrm>
            <a:off x="6172200" y="2112169"/>
            <a:ext cx="5181600" cy="3886200"/>
          </a:xfrm>
        </p:spPr>
      </p:pic>
    </p:spTree>
    <p:extLst>
      <p:ext uri="{BB962C8B-B14F-4D97-AF65-F5344CB8AC3E}">
        <p14:creationId xmlns:p14="http://schemas.microsoft.com/office/powerpoint/2010/main" val="176245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6D39C-8543-7B3E-A503-62BC535F7195}"/>
              </a:ext>
            </a:extLst>
          </p:cNvPr>
          <p:cNvSpPr>
            <a:spLocks noGrp="1"/>
          </p:cNvSpPr>
          <p:nvPr>
            <p:ph type="title"/>
          </p:nvPr>
        </p:nvSpPr>
        <p:spPr>
          <a:xfrm>
            <a:off x="630936" y="639520"/>
            <a:ext cx="3429000" cy="1719072"/>
          </a:xfrm>
        </p:spPr>
        <p:txBody>
          <a:bodyPr vert="horz" lIns="91440" tIns="45720" rIns="91440" bIns="45720" rtlCol="0" anchor="b">
            <a:normAutofit/>
          </a:bodyPr>
          <a:lstStyle/>
          <a:p>
            <a:pPr>
              <a:lnSpc>
                <a:spcPct val="90000"/>
              </a:lnSpc>
            </a:pPr>
            <a:r>
              <a:rPr lang="en-US" sz="3800"/>
              <a:t>Remember, there are many healthy coping skills.</a:t>
            </a:r>
          </a:p>
        </p:txBody>
      </p:sp>
      <p:sp>
        <p:nvSpPr>
          <p:cNvPr id="1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sX0" fmla="*/ 0 w 3291840"/>
              <a:gd name="csY0" fmla="*/ 0 h 18288"/>
              <a:gd name="csX1" fmla="*/ 625450 w 3291840"/>
              <a:gd name="csY1" fmla="*/ 0 h 18288"/>
              <a:gd name="csX2" fmla="*/ 1283818 w 3291840"/>
              <a:gd name="csY2" fmla="*/ 0 h 18288"/>
              <a:gd name="csX3" fmla="*/ 1975104 w 3291840"/>
              <a:gd name="csY3" fmla="*/ 0 h 18288"/>
              <a:gd name="csX4" fmla="*/ 2666390 w 3291840"/>
              <a:gd name="csY4" fmla="*/ 0 h 18288"/>
              <a:gd name="csX5" fmla="*/ 3291840 w 3291840"/>
              <a:gd name="csY5" fmla="*/ 0 h 18288"/>
              <a:gd name="csX6" fmla="*/ 3291840 w 3291840"/>
              <a:gd name="csY6" fmla="*/ 18288 h 18288"/>
              <a:gd name="csX7" fmla="*/ 2567635 w 3291840"/>
              <a:gd name="csY7" fmla="*/ 18288 h 18288"/>
              <a:gd name="csX8" fmla="*/ 1843430 w 3291840"/>
              <a:gd name="csY8" fmla="*/ 18288 h 18288"/>
              <a:gd name="csX9" fmla="*/ 1185062 w 3291840"/>
              <a:gd name="csY9" fmla="*/ 18288 h 18288"/>
              <a:gd name="csX10" fmla="*/ 0 w 3291840"/>
              <a:gd name="csY10" fmla="*/ 18288 h 18288"/>
              <a:gd name="csX11" fmla="*/ 0 w 3291840"/>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DF866F"/>
          </a:solidFill>
          <a:ln w="38100" cap="rnd">
            <a:solidFill>
              <a:srgbClr val="DF866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801F5C-12B1-04AF-50E1-ACDD24C39E13}"/>
              </a:ext>
            </a:extLst>
          </p:cNvPr>
          <p:cNvSpPr>
            <a:spLocks noGrp="1"/>
          </p:cNvSpPr>
          <p:nvPr>
            <p:ph sz="half" idx="1"/>
          </p:nvPr>
        </p:nvSpPr>
        <p:spPr>
          <a:xfrm>
            <a:off x="630936" y="2807208"/>
            <a:ext cx="3429000" cy="3410712"/>
          </a:xfrm>
        </p:spPr>
        <p:txBody>
          <a:bodyPr vert="horz" lIns="91440" tIns="45720" rIns="91440" bIns="45720" rtlCol="0" anchor="t">
            <a:normAutofit/>
          </a:bodyPr>
          <a:lstStyle/>
          <a:p>
            <a:pPr>
              <a:lnSpc>
                <a:spcPct val="100000"/>
              </a:lnSpc>
            </a:pPr>
            <a:r>
              <a:rPr lang="en-US" sz="2400"/>
              <a:t>Healthy coping skills impact your ability to perform your best.</a:t>
            </a:r>
          </a:p>
          <a:p>
            <a:pPr>
              <a:lnSpc>
                <a:spcPct val="100000"/>
              </a:lnSpc>
            </a:pPr>
            <a:r>
              <a:rPr lang="en-US" sz="2400"/>
              <a:t>Find the time to slow down and take care of yourself.</a:t>
            </a:r>
          </a:p>
          <a:p>
            <a:pPr>
              <a:lnSpc>
                <a:spcPct val="100000"/>
              </a:lnSpc>
            </a:pPr>
            <a:r>
              <a:rPr lang="en-US" sz="2400"/>
              <a:t>Managing your stress well can help you feel better physically and mentally.</a:t>
            </a:r>
          </a:p>
          <a:p>
            <a:pPr>
              <a:lnSpc>
                <a:spcPct val="100000"/>
              </a:lnSpc>
            </a:pPr>
            <a:r>
              <a:rPr lang="en-US" sz="2400"/>
              <a:t>Developing healthy coping strategies early can help with a lifetime of healthy living.</a:t>
            </a:r>
          </a:p>
        </p:txBody>
      </p:sp>
      <mc:AlternateContent xmlns:mc="http://schemas.openxmlformats.org/markup-compatibility/2006" xmlns:p14="http://schemas.microsoft.com/office/powerpoint/2010/main">
        <mc:Choice Requires="p14">
          <p:contentPart p14:bwMode="auto" r:id="rId2">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 name="Content Placeholder 4" descr="Person in jeans and trainers walking on sidewalk, with dog on leash wearing harness">
            <a:extLst>
              <a:ext uri="{FF2B5EF4-FFF2-40B4-BE49-F238E27FC236}">
                <a16:creationId xmlns:a16="http://schemas.microsoft.com/office/drawing/2014/main" id="{E7CAEDE4-8812-78AE-65DF-E4701A9DB780}"/>
              </a:ext>
            </a:extLst>
          </p:cNvPr>
          <p:cNvPicPr>
            <a:picLocks noGrp="1" noChangeAspect="1"/>
          </p:cNvPicPr>
          <p:nvPr>
            <p:ph sz="half" idx="2"/>
          </p:nvPr>
        </p:nvPicPr>
        <p:blipFill>
          <a:blip r:embed="rId4"/>
          <a:stretch>
            <a:fillRect/>
          </a:stretch>
        </p:blipFill>
        <p:spPr>
          <a:xfrm>
            <a:off x="4654296" y="1124883"/>
            <a:ext cx="6903720" cy="4608233"/>
          </a:xfrm>
          <a:prstGeom prst="rect">
            <a:avLst/>
          </a:prstGeom>
        </p:spPr>
      </p:pic>
    </p:spTree>
    <p:extLst>
      <p:ext uri="{BB962C8B-B14F-4D97-AF65-F5344CB8AC3E}">
        <p14:creationId xmlns:p14="http://schemas.microsoft.com/office/powerpoint/2010/main" val="307382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ork in rural forest road">
            <a:extLst>
              <a:ext uri="{FF2B5EF4-FFF2-40B4-BE49-F238E27FC236}">
                <a16:creationId xmlns:a16="http://schemas.microsoft.com/office/drawing/2014/main" id="{BBD15BA3-FDFB-F19B-5044-5B162EE263BA}"/>
              </a:ext>
            </a:extLst>
          </p:cNvPr>
          <p:cNvPicPr>
            <a:picLocks noGrp="1" noChangeAspect="1"/>
          </p:cNvPicPr>
          <p:nvPr>
            <p:ph sz="half" idx="2"/>
          </p:nvPr>
        </p:nvPicPr>
        <p:blipFill>
          <a:blip r:embed="rId2"/>
          <a:srcRect r="-1" b="855"/>
          <a:stretch/>
        </p:blipFill>
        <p:spPr>
          <a:xfrm>
            <a:off x="-1" y="-1"/>
            <a:ext cx="12188952" cy="6858000"/>
          </a:xfrm>
          <a:prstGeom prst="rect">
            <a:avLst/>
          </a:prstGeom>
        </p:spPr>
      </p:pic>
      <p:sp>
        <p:nvSpPr>
          <p:cNvPr id="14" name="Rectangle 13">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C6E5A-A47B-A649-D266-70D06BD36BB3}"/>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a:r>
              <a:rPr lang="en-US" sz="6000">
                <a:solidFill>
                  <a:schemeClr val="bg1"/>
                </a:solidFill>
              </a:rPr>
              <a:t>Healthy Vs. Unhealthy Choices</a:t>
            </a:r>
          </a:p>
        </p:txBody>
      </p:sp>
      <p:sp>
        <p:nvSpPr>
          <p:cNvPr id="3" name="Content Placeholder 2">
            <a:extLst>
              <a:ext uri="{FF2B5EF4-FFF2-40B4-BE49-F238E27FC236}">
                <a16:creationId xmlns:a16="http://schemas.microsoft.com/office/drawing/2014/main" id="{F81C1381-B240-EA98-749F-812DD7915286}"/>
              </a:ext>
            </a:extLst>
          </p:cNvPr>
          <p:cNvSpPr>
            <a:spLocks noGrp="1"/>
          </p:cNvSpPr>
          <p:nvPr>
            <p:ph sz="half" idx="1"/>
          </p:nvPr>
        </p:nvSpPr>
        <p:spPr>
          <a:xfrm>
            <a:off x="640080" y="5678424"/>
            <a:ext cx="10908792" cy="548640"/>
          </a:xfrm>
        </p:spPr>
        <p:txBody>
          <a:bodyPr vert="horz" lIns="91440" tIns="45720" rIns="91440" bIns="45720" rtlCol="0" anchor="ctr">
            <a:normAutofit/>
          </a:bodyPr>
          <a:lstStyle/>
          <a:p>
            <a:pPr marL="0" indent="0" algn="ctr">
              <a:buNone/>
            </a:pPr>
            <a:r>
              <a:rPr lang="en-US" sz="2400">
                <a:solidFill>
                  <a:schemeClr val="bg1"/>
                </a:solidFill>
              </a:rPr>
              <a:t>Which pathway will you choose to get to your destination?</a:t>
            </a:r>
          </a:p>
        </p:txBody>
      </p:sp>
    </p:spTree>
    <p:extLst>
      <p:ext uri="{BB962C8B-B14F-4D97-AF65-F5344CB8AC3E}">
        <p14:creationId xmlns:p14="http://schemas.microsoft.com/office/powerpoint/2010/main" val="139663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5DA1B-67EF-4FFA-9A25-F4413DA63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3875C79-AB54-449E-990C-6A315740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98897" cy="6858000"/>
          </a:xfrm>
          <a:custGeom>
            <a:avLst/>
            <a:gdLst>
              <a:gd name="connsiteX0" fmla="*/ 0 w 5098897"/>
              <a:gd name="connsiteY0" fmla="*/ 0 h 6858000"/>
              <a:gd name="connsiteX1" fmla="*/ 373710 w 5098897"/>
              <a:gd name="connsiteY1" fmla="*/ 0 h 6858000"/>
              <a:gd name="connsiteX2" fmla="*/ 1558456 w 5098897"/>
              <a:gd name="connsiteY2" fmla="*/ 0 h 6858000"/>
              <a:gd name="connsiteX3" fmla="*/ 5080755 w 5098897"/>
              <a:gd name="connsiteY3" fmla="*/ 0 h 6858000"/>
              <a:gd name="connsiteX4" fmla="*/ 5071148 w 5098897"/>
              <a:gd name="connsiteY4" fmla="*/ 94743 h 6858000"/>
              <a:gd name="connsiteX5" fmla="*/ 5076199 w 5098897"/>
              <a:gd name="connsiteY5" fmla="*/ 421478 h 6858000"/>
              <a:gd name="connsiteX6" fmla="*/ 5080133 w 5098897"/>
              <a:gd name="connsiteY6" fmla="*/ 811578 h 6858000"/>
              <a:gd name="connsiteX7" fmla="*/ 5060462 w 5098897"/>
              <a:gd name="connsiteY7" fmla="*/ 1112800 h 6858000"/>
              <a:gd name="connsiteX8" fmla="*/ 5088255 w 5098897"/>
              <a:gd name="connsiteY8" fmla="*/ 1795349 h 6858000"/>
              <a:gd name="connsiteX9" fmla="*/ 5086606 w 5098897"/>
              <a:gd name="connsiteY9" fmla="*/ 2325572 h 6858000"/>
              <a:gd name="connsiteX10" fmla="*/ 5077468 w 5098897"/>
              <a:gd name="connsiteY10" fmla="*/ 2782173 h 6858000"/>
              <a:gd name="connsiteX11" fmla="*/ 5082925 w 5098897"/>
              <a:gd name="connsiteY11" fmla="*/ 2983199 h 6858000"/>
              <a:gd name="connsiteX12" fmla="*/ 5069219 w 5098897"/>
              <a:gd name="connsiteY12" fmla="*/ 3528424 h 6858000"/>
              <a:gd name="connsiteX13" fmla="*/ 5079752 w 5098897"/>
              <a:gd name="connsiteY13" fmla="*/ 4333548 h 6858000"/>
              <a:gd name="connsiteX14" fmla="*/ 5078864 w 5098897"/>
              <a:gd name="connsiteY14" fmla="*/ 5023089 h 6858000"/>
              <a:gd name="connsiteX15" fmla="*/ 5083179 w 5098897"/>
              <a:gd name="connsiteY15" fmla="*/ 5248657 h 6858000"/>
              <a:gd name="connsiteX16" fmla="*/ 5083179 w 5098897"/>
              <a:gd name="connsiteY16" fmla="*/ 5462145 h 6858000"/>
              <a:gd name="connsiteX17" fmla="*/ 5045104 w 5098897"/>
              <a:gd name="connsiteY17" fmla="*/ 6116592 h 6858000"/>
              <a:gd name="connsiteX18" fmla="*/ 5060560 w 5098897"/>
              <a:gd name="connsiteY18" fmla="*/ 6703830 h 6858000"/>
              <a:gd name="connsiteX19" fmla="*/ 5078455 w 5098897"/>
              <a:gd name="connsiteY19" fmla="*/ 6858000 h 6858000"/>
              <a:gd name="connsiteX20" fmla="*/ 1558456 w 5098897"/>
              <a:gd name="connsiteY20" fmla="*/ 6858000 h 6858000"/>
              <a:gd name="connsiteX21" fmla="*/ 373710 w 5098897"/>
              <a:gd name="connsiteY21" fmla="*/ 6858000 h 6858000"/>
              <a:gd name="connsiteX22" fmla="*/ 0 w 5098897"/>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98897" h="6858000">
                <a:moveTo>
                  <a:pt x="0" y="0"/>
                </a:moveTo>
                <a:lnTo>
                  <a:pt x="373710" y="0"/>
                </a:lnTo>
                <a:lnTo>
                  <a:pt x="1558456" y="0"/>
                </a:lnTo>
                <a:lnTo>
                  <a:pt x="5080755" y="0"/>
                </a:lnTo>
                <a:lnTo>
                  <a:pt x="5071148" y="94743"/>
                </a:lnTo>
                <a:cubicBezTo>
                  <a:pt x="5064301" y="203476"/>
                  <a:pt x="5068965" y="312476"/>
                  <a:pt x="5076199" y="421478"/>
                </a:cubicBezTo>
                <a:cubicBezTo>
                  <a:pt x="5087025" y="551239"/>
                  <a:pt x="5088345" y="681629"/>
                  <a:pt x="5080133" y="811578"/>
                </a:cubicBezTo>
                <a:cubicBezTo>
                  <a:pt x="5072138" y="911901"/>
                  <a:pt x="5063127" y="1012222"/>
                  <a:pt x="5060462" y="1112800"/>
                </a:cubicBezTo>
                <a:cubicBezTo>
                  <a:pt x="5054115" y="1341673"/>
                  <a:pt x="5073153" y="1568129"/>
                  <a:pt x="5088255" y="1795349"/>
                </a:cubicBezTo>
                <a:cubicBezTo>
                  <a:pt x="5099932" y="1972217"/>
                  <a:pt x="5105389" y="2148830"/>
                  <a:pt x="5086606" y="2325572"/>
                </a:cubicBezTo>
                <a:cubicBezTo>
                  <a:pt x="5070615" y="2477390"/>
                  <a:pt x="5062238" y="2629462"/>
                  <a:pt x="5077468" y="2782173"/>
                </a:cubicBezTo>
                <a:cubicBezTo>
                  <a:pt x="5084194" y="2848928"/>
                  <a:pt x="5091429" y="2916445"/>
                  <a:pt x="5082925" y="2983199"/>
                </a:cubicBezTo>
                <a:cubicBezTo>
                  <a:pt x="5059953" y="3164643"/>
                  <a:pt x="5063508" y="3346598"/>
                  <a:pt x="5069219" y="3528424"/>
                </a:cubicBezTo>
                <a:cubicBezTo>
                  <a:pt x="5077722" y="3796840"/>
                  <a:pt x="5091809" y="4064876"/>
                  <a:pt x="5079752" y="4333548"/>
                </a:cubicBezTo>
                <a:cubicBezTo>
                  <a:pt x="5069472" y="4563183"/>
                  <a:pt x="5086098" y="4793201"/>
                  <a:pt x="5078864" y="5023089"/>
                </a:cubicBezTo>
                <a:cubicBezTo>
                  <a:pt x="5076427" y="5098301"/>
                  <a:pt x="5077874" y="5173586"/>
                  <a:pt x="5083179" y="5248657"/>
                </a:cubicBezTo>
                <a:cubicBezTo>
                  <a:pt x="5089716" y="5319671"/>
                  <a:pt x="5089716" y="5391131"/>
                  <a:pt x="5083179" y="5462145"/>
                </a:cubicBezTo>
                <a:cubicBezTo>
                  <a:pt x="5058684" y="5679573"/>
                  <a:pt x="5048659" y="5898020"/>
                  <a:pt x="5045104" y="6116592"/>
                </a:cubicBezTo>
                <a:cubicBezTo>
                  <a:pt x="5041868" y="6312661"/>
                  <a:pt x="5043486" y="6508657"/>
                  <a:pt x="5060560" y="6703830"/>
                </a:cubicBezTo>
                <a:lnTo>
                  <a:pt x="5078455" y="6858000"/>
                </a:lnTo>
                <a:lnTo>
                  <a:pt x="1558456" y="6858000"/>
                </a:lnTo>
                <a:lnTo>
                  <a:pt x="37371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0888B26-8A02-C2FE-CCE5-118C05A3B90B}"/>
              </a:ext>
            </a:extLst>
          </p:cNvPr>
          <p:cNvSpPr>
            <a:spLocks noGrp="1"/>
          </p:cNvSpPr>
          <p:nvPr>
            <p:ph type="title"/>
          </p:nvPr>
        </p:nvSpPr>
        <p:spPr>
          <a:xfrm>
            <a:off x="841247" y="643467"/>
            <a:ext cx="3451237" cy="5571066"/>
          </a:xfrm>
        </p:spPr>
        <p:txBody>
          <a:bodyPr anchor="ctr">
            <a:normAutofit/>
          </a:bodyPr>
          <a:lstStyle/>
          <a:p>
            <a:r>
              <a:rPr lang="en-US" sz="6600">
                <a:solidFill>
                  <a:schemeClr val="bg1"/>
                </a:solidFill>
              </a:rPr>
              <a:t>What's some take aways?</a:t>
            </a:r>
          </a:p>
        </p:txBody>
      </p:sp>
      <p:sp>
        <p:nvSpPr>
          <p:cNvPr id="3" name="Content Placeholder 2">
            <a:extLst>
              <a:ext uri="{FF2B5EF4-FFF2-40B4-BE49-F238E27FC236}">
                <a16:creationId xmlns:a16="http://schemas.microsoft.com/office/drawing/2014/main" id="{ABCD6CAD-BFD9-D8F3-FB56-29F2DA6060AD}"/>
              </a:ext>
            </a:extLst>
          </p:cNvPr>
          <p:cNvSpPr>
            <a:spLocks noGrp="1"/>
          </p:cNvSpPr>
          <p:nvPr>
            <p:ph idx="1"/>
          </p:nvPr>
        </p:nvSpPr>
        <p:spPr>
          <a:xfrm>
            <a:off x="5566434" y="643467"/>
            <a:ext cx="5784317" cy="5571066"/>
          </a:xfrm>
        </p:spPr>
        <p:txBody>
          <a:bodyPr vert="horz" lIns="91440" tIns="45720" rIns="91440" bIns="45720" rtlCol="0" anchor="ctr">
            <a:normAutofit/>
          </a:bodyPr>
          <a:lstStyle/>
          <a:p>
            <a:pPr>
              <a:lnSpc>
                <a:spcPct val="100000"/>
              </a:lnSpc>
            </a:pPr>
            <a:r>
              <a:rPr lang="en-US" sz="2600"/>
              <a:t>What makes fentanyl dangerous?</a:t>
            </a:r>
          </a:p>
          <a:p>
            <a:pPr>
              <a:lnSpc>
                <a:spcPct val="100000"/>
              </a:lnSpc>
            </a:pPr>
            <a:r>
              <a:rPr lang="en-US" sz="2600"/>
              <a:t>Why do teens become easily addicted compared with adults?</a:t>
            </a:r>
          </a:p>
          <a:p>
            <a:pPr>
              <a:lnSpc>
                <a:spcPct val="100000"/>
              </a:lnSpc>
            </a:pPr>
            <a:r>
              <a:rPr lang="en-US" sz="2600"/>
              <a:t>What is Popcorn Lung?</a:t>
            </a:r>
          </a:p>
          <a:p>
            <a:pPr>
              <a:lnSpc>
                <a:spcPct val="100000"/>
              </a:lnSpc>
            </a:pPr>
            <a:r>
              <a:rPr lang="en-US" sz="2600"/>
              <a:t>What makes the teen brain different compared to the adult brain?</a:t>
            </a:r>
          </a:p>
          <a:p>
            <a:pPr>
              <a:lnSpc>
                <a:spcPct val="100000"/>
              </a:lnSpc>
            </a:pPr>
            <a:r>
              <a:rPr lang="en-US" sz="2600"/>
              <a:t>What are natural brain chemicals?</a:t>
            </a:r>
          </a:p>
          <a:p>
            <a:pPr>
              <a:lnSpc>
                <a:spcPct val="100000"/>
              </a:lnSpc>
            </a:pPr>
            <a:r>
              <a:rPr lang="en-US" sz="2600"/>
              <a:t>What is sleep hygiene?</a:t>
            </a:r>
          </a:p>
          <a:p>
            <a:pPr>
              <a:lnSpc>
                <a:spcPct val="100000"/>
              </a:lnSpc>
            </a:pPr>
            <a:r>
              <a:rPr lang="en-US" sz="2600"/>
              <a:t>What are protective factors and what are risk factors?</a:t>
            </a:r>
          </a:p>
          <a:p>
            <a:pPr>
              <a:lnSpc>
                <a:spcPct val="100000"/>
              </a:lnSpc>
            </a:pPr>
            <a:r>
              <a:rPr lang="en-US" sz="2600"/>
              <a:t>What is tolerance?</a:t>
            </a:r>
          </a:p>
          <a:p>
            <a:pPr>
              <a:lnSpc>
                <a:spcPct val="100000"/>
              </a:lnSpc>
            </a:pPr>
            <a:r>
              <a:rPr lang="en-US" sz="2600"/>
              <a:t>What are examples of Self-Care?</a:t>
            </a:r>
          </a:p>
          <a:p>
            <a:pPr>
              <a:lnSpc>
                <a:spcPct val="100000"/>
              </a:lnSpc>
            </a:pPr>
            <a:r>
              <a:rPr lang="en-US" sz="2600"/>
              <a:t>What are some prevention tips?</a:t>
            </a:r>
          </a:p>
          <a:p>
            <a:pPr>
              <a:lnSpc>
                <a:spcPct val="100000"/>
              </a:lnSpc>
            </a:pPr>
            <a:endParaRPr lang="en-US" sz="2600"/>
          </a:p>
          <a:p>
            <a:pPr>
              <a:lnSpc>
                <a:spcPct val="100000"/>
              </a:lnSpc>
            </a:pPr>
            <a:endParaRPr lang="en-US" sz="2600"/>
          </a:p>
        </p:txBody>
      </p:sp>
    </p:spTree>
    <p:extLst>
      <p:ext uri="{BB962C8B-B14F-4D97-AF65-F5344CB8AC3E}">
        <p14:creationId xmlns:p14="http://schemas.microsoft.com/office/powerpoint/2010/main" val="1057218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36D60AD6-E19A-ACC6-2333-6C1BD9D5993F}"/>
              </a:ext>
            </a:extLst>
          </p:cNvPr>
          <p:cNvPicPr>
            <a:picLocks noChangeAspect="1"/>
          </p:cNvPicPr>
          <p:nvPr/>
        </p:nvPicPr>
        <p:blipFill>
          <a:blip r:embed="rId2">
            <a:alphaModFix/>
          </a:blip>
          <a:srcRect t="3445" r="-1" b="12263"/>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BCD39-B788-692A-F850-BA3CC47413E5}"/>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10800">
                <a:solidFill>
                  <a:schemeClr val="bg1"/>
                </a:solidFill>
              </a:rPr>
              <a:t>QUESTIONS?</a:t>
            </a:r>
          </a:p>
        </p:txBody>
      </p:sp>
      <p:sp>
        <p:nvSpPr>
          <p:cNvPr id="24"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858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60" name="Rectangle 59">
            <a:extLst>
              <a:ext uri="{FF2B5EF4-FFF2-40B4-BE49-F238E27FC236}">
                <a16:creationId xmlns:a16="http://schemas.microsoft.com/office/drawing/2014/main" id="{E921BFFB-D3FA-4EE2-9E87-F2E4CEDA9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7F80AEB-67E2-48CB-B8AF-AD0F7787A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E720A-12B7-1BD3-9E9A-0E8E1BCE4C58}"/>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7200"/>
              <a:t>Credit check</a:t>
            </a:r>
          </a:p>
        </p:txBody>
      </p:sp>
      <p:sp>
        <p:nvSpPr>
          <p:cNvPr id="6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og with graduation cap">
            <a:extLst>
              <a:ext uri="{FF2B5EF4-FFF2-40B4-BE49-F238E27FC236}">
                <a16:creationId xmlns:a16="http://schemas.microsoft.com/office/drawing/2014/main" id="{99F4926D-BD3D-5404-773F-8EB2366307E0}"/>
              </a:ext>
            </a:extLst>
          </p:cNvPr>
          <p:cNvPicPr>
            <a:picLocks noGrp="1" noChangeAspect="1"/>
          </p:cNvPicPr>
          <p:nvPr>
            <p:ph sz="half" idx="1"/>
          </p:nvPr>
        </p:nvPicPr>
        <p:blipFill>
          <a:blip r:embed="rId2"/>
          <a:srcRect l="16035" r="24873"/>
          <a:stretch/>
        </p:blipFill>
        <p:spPr>
          <a:xfrm>
            <a:off x="8139452" y="10"/>
            <a:ext cx="4052548" cy="6857990"/>
          </a:xfrm>
          <a:custGeom>
            <a:avLst/>
            <a:gdLst/>
            <a:ahLst/>
            <a:cxnLst/>
            <a:rect l="l" t="t" r="r" b="b"/>
            <a:pathLst>
              <a:path w="4052548" h="6858000">
                <a:moveTo>
                  <a:pt x="25721" y="0"/>
                </a:moveTo>
                <a:lnTo>
                  <a:pt x="4052548" y="0"/>
                </a:lnTo>
                <a:lnTo>
                  <a:pt x="4052548" y="6858000"/>
                </a:lnTo>
                <a:lnTo>
                  <a:pt x="28716" y="6858000"/>
                </a:lnTo>
                <a:lnTo>
                  <a:pt x="28782" y="6856911"/>
                </a:lnTo>
                <a:cubicBezTo>
                  <a:pt x="31911" y="6736505"/>
                  <a:pt x="35027" y="6616061"/>
                  <a:pt x="38157" y="6495580"/>
                </a:cubicBezTo>
                <a:cubicBezTo>
                  <a:pt x="38284" y="6490503"/>
                  <a:pt x="39171" y="6485553"/>
                  <a:pt x="39171" y="6480476"/>
                </a:cubicBezTo>
                <a:cubicBezTo>
                  <a:pt x="48166" y="6366632"/>
                  <a:pt x="53107" y="6252788"/>
                  <a:pt x="18899" y="6141609"/>
                </a:cubicBezTo>
                <a:cubicBezTo>
                  <a:pt x="15871" y="6131163"/>
                  <a:pt x="14262" y="6120363"/>
                  <a:pt x="14084" y="6109499"/>
                </a:cubicBezTo>
                <a:cubicBezTo>
                  <a:pt x="12413" y="6012573"/>
                  <a:pt x="16644" y="5915646"/>
                  <a:pt x="26754" y="5819240"/>
                </a:cubicBezTo>
                <a:cubicBezTo>
                  <a:pt x="31949" y="5760097"/>
                  <a:pt x="26754" y="5700065"/>
                  <a:pt x="43478" y="5641557"/>
                </a:cubicBezTo>
                <a:cubicBezTo>
                  <a:pt x="50864" y="5612480"/>
                  <a:pt x="55109" y="5582693"/>
                  <a:pt x="56147" y="5552715"/>
                </a:cubicBezTo>
                <a:cubicBezTo>
                  <a:pt x="59948" y="5480119"/>
                  <a:pt x="38537" y="5411838"/>
                  <a:pt x="18139" y="5343303"/>
                </a:cubicBezTo>
                <a:cubicBezTo>
                  <a:pt x="7370" y="5307004"/>
                  <a:pt x="-5426" y="5269945"/>
                  <a:pt x="2429" y="5231870"/>
                </a:cubicBezTo>
                <a:cubicBezTo>
                  <a:pt x="16707" y="5173310"/>
                  <a:pt x="24854" y="5113418"/>
                  <a:pt x="26754" y="5053171"/>
                </a:cubicBezTo>
                <a:cubicBezTo>
                  <a:pt x="26754" y="5010527"/>
                  <a:pt x="16365" y="4968771"/>
                  <a:pt x="20039" y="4926254"/>
                </a:cubicBezTo>
                <a:cubicBezTo>
                  <a:pt x="28211" y="4843771"/>
                  <a:pt x="30238" y="4760793"/>
                  <a:pt x="26121" y="4678005"/>
                </a:cubicBezTo>
                <a:cubicBezTo>
                  <a:pt x="26095" y="4644905"/>
                  <a:pt x="29846" y="4611907"/>
                  <a:pt x="37270" y="4579644"/>
                </a:cubicBezTo>
                <a:cubicBezTo>
                  <a:pt x="46506" y="4522710"/>
                  <a:pt x="48419" y="4464836"/>
                  <a:pt x="42971" y="4407419"/>
                </a:cubicBezTo>
                <a:cubicBezTo>
                  <a:pt x="37016" y="4340914"/>
                  <a:pt x="19279" y="4275425"/>
                  <a:pt x="14845" y="4208921"/>
                </a:cubicBezTo>
                <a:cubicBezTo>
                  <a:pt x="7876" y="4098757"/>
                  <a:pt x="17759" y="3988593"/>
                  <a:pt x="27514" y="3878937"/>
                </a:cubicBezTo>
                <a:cubicBezTo>
                  <a:pt x="35116" y="3808600"/>
                  <a:pt x="37143" y="3737768"/>
                  <a:pt x="33596" y="3667113"/>
                </a:cubicBezTo>
                <a:cubicBezTo>
                  <a:pt x="29161" y="3611016"/>
                  <a:pt x="22193" y="3554919"/>
                  <a:pt x="20926" y="3498822"/>
                </a:cubicBezTo>
                <a:cubicBezTo>
                  <a:pt x="18646" y="3398557"/>
                  <a:pt x="19532" y="3298293"/>
                  <a:pt x="25360" y="3198029"/>
                </a:cubicBezTo>
                <a:cubicBezTo>
                  <a:pt x="28274" y="3147770"/>
                  <a:pt x="32962" y="3098019"/>
                  <a:pt x="34989" y="3047379"/>
                </a:cubicBezTo>
                <a:cubicBezTo>
                  <a:pt x="37016" y="2996739"/>
                  <a:pt x="41071" y="2945592"/>
                  <a:pt x="29542" y="2895967"/>
                </a:cubicBezTo>
                <a:cubicBezTo>
                  <a:pt x="10030" y="2811568"/>
                  <a:pt x="24347" y="2727549"/>
                  <a:pt x="28528" y="2643403"/>
                </a:cubicBezTo>
                <a:cubicBezTo>
                  <a:pt x="31062" y="2591113"/>
                  <a:pt x="46266" y="2537554"/>
                  <a:pt x="32836" y="2486788"/>
                </a:cubicBezTo>
                <a:cubicBezTo>
                  <a:pt x="11677" y="2407211"/>
                  <a:pt x="25487" y="2329284"/>
                  <a:pt x="32836" y="2250976"/>
                </a:cubicBezTo>
                <a:cubicBezTo>
                  <a:pt x="41311" y="2176870"/>
                  <a:pt x="39816" y="2101951"/>
                  <a:pt x="28401" y="2028238"/>
                </a:cubicBezTo>
                <a:cubicBezTo>
                  <a:pt x="14084" y="1955108"/>
                  <a:pt x="14084" y="1879897"/>
                  <a:pt x="28401" y="1806768"/>
                </a:cubicBezTo>
                <a:cubicBezTo>
                  <a:pt x="40260" y="1746406"/>
                  <a:pt x="41628" y="1684458"/>
                  <a:pt x="32455" y="1623627"/>
                </a:cubicBezTo>
                <a:cubicBezTo>
                  <a:pt x="26247" y="1580095"/>
                  <a:pt x="15098" y="1536816"/>
                  <a:pt x="13578" y="1493284"/>
                </a:cubicBezTo>
                <a:cubicBezTo>
                  <a:pt x="10436" y="1402246"/>
                  <a:pt x="12298" y="1311107"/>
                  <a:pt x="19153" y="1220286"/>
                </a:cubicBezTo>
                <a:cubicBezTo>
                  <a:pt x="27134" y="1116849"/>
                  <a:pt x="42464" y="1013792"/>
                  <a:pt x="31822" y="909594"/>
                </a:cubicBezTo>
                <a:cubicBezTo>
                  <a:pt x="28148" y="873803"/>
                  <a:pt x="20673" y="838139"/>
                  <a:pt x="19913" y="802222"/>
                </a:cubicBezTo>
                <a:cubicBezTo>
                  <a:pt x="18266" y="734956"/>
                  <a:pt x="17505" y="668579"/>
                  <a:pt x="21306" y="599155"/>
                </a:cubicBezTo>
                <a:cubicBezTo>
                  <a:pt x="25107" y="529732"/>
                  <a:pt x="39550" y="459293"/>
                  <a:pt x="29795" y="391139"/>
                </a:cubicBezTo>
                <a:cubicBezTo>
                  <a:pt x="20039" y="322984"/>
                  <a:pt x="26374" y="255972"/>
                  <a:pt x="32709" y="189087"/>
                </a:cubicBezTo>
                <a:cubicBezTo>
                  <a:pt x="38790" y="125502"/>
                  <a:pt x="40944" y="63313"/>
                  <a:pt x="26121" y="743"/>
                </a:cubicBezTo>
                <a:close/>
              </a:path>
            </a:pathLst>
          </a:custGeom>
        </p:spPr>
      </p:pic>
      <p:graphicFrame>
        <p:nvGraphicFramePr>
          <p:cNvPr id="24" name="Text Placeholder 3">
            <a:extLst>
              <a:ext uri="{FF2B5EF4-FFF2-40B4-BE49-F238E27FC236}">
                <a16:creationId xmlns:a16="http://schemas.microsoft.com/office/drawing/2014/main" id="{CA475334-FCDF-C92C-7A72-CED286591A21}"/>
              </a:ext>
            </a:extLst>
          </p:cNvPr>
          <p:cNvGraphicFramePr>
            <a:graphicFrameLocks noGrp="1"/>
          </p:cNvGraphicFramePr>
          <p:nvPr>
            <p:ph sz="half" idx="2"/>
            <p:extLst>
              <p:ext uri="{D42A27DB-BD31-4B8C-83A1-F6EECF244321}">
                <p14:modId xmlns:p14="http://schemas.microsoft.com/office/powerpoint/2010/main" val="2135334942"/>
              </p:ext>
            </p:extLst>
          </p:nvPr>
        </p:nvGraphicFramePr>
        <p:xfrm>
          <a:off x="640080" y="2706624"/>
          <a:ext cx="6894576"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037726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D2306AB6-9D65-4F8E-9FD7-C3F3A3DE3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up of woman's hands typing and using a trackpad on a laptop with mug">
            <a:extLst>
              <a:ext uri="{FF2B5EF4-FFF2-40B4-BE49-F238E27FC236}">
                <a16:creationId xmlns:a16="http://schemas.microsoft.com/office/drawing/2014/main" id="{81CB37E5-266E-D271-AB27-87FFAB114C50}"/>
              </a:ext>
            </a:extLst>
          </p:cNvPr>
          <p:cNvPicPr>
            <a:picLocks noGrp="1" noChangeAspect="1"/>
          </p:cNvPicPr>
          <p:nvPr>
            <p:ph sz="half" idx="2"/>
          </p:nvPr>
        </p:nvPicPr>
        <p:blipFill>
          <a:blip r:embed="rId2"/>
          <a:srcRect l="8132" r="20756" b="-1"/>
          <a:stretch/>
        </p:blipFill>
        <p:spPr>
          <a:xfrm>
            <a:off x="20" y="10"/>
            <a:ext cx="12191980" cy="6857990"/>
          </a:xfrm>
          <a:prstGeom prst="rect">
            <a:avLst/>
          </a:prstGeom>
        </p:spPr>
      </p:pic>
      <p:sp>
        <p:nvSpPr>
          <p:cNvPr id="14" name="Freeform: Shape 13">
            <a:extLst>
              <a:ext uri="{FF2B5EF4-FFF2-40B4-BE49-F238E27FC236}">
                <a16:creationId xmlns:a16="http://schemas.microsoft.com/office/drawing/2014/main" id="{284C940E-7A1D-418E-A9E8-C9852CA8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1255" y="2996261"/>
            <a:ext cx="6310745" cy="3861739"/>
          </a:xfrm>
          <a:custGeom>
            <a:avLst/>
            <a:gdLst>
              <a:gd name="connsiteX0" fmla="*/ 5172027 w 6310745"/>
              <a:gd name="connsiteY0" fmla="*/ 351902 h 3861739"/>
              <a:gd name="connsiteX1" fmla="*/ 5173047 w 6310745"/>
              <a:gd name="connsiteY1" fmla="*/ 352987 h 3861739"/>
              <a:gd name="connsiteX2" fmla="*/ 5177471 w 6310745"/>
              <a:gd name="connsiteY2" fmla="*/ 352581 h 3861739"/>
              <a:gd name="connsiteX3" fmla="*/ 2969865 w 6310745"/>
              <a:gd name="connsiteY3" fmla="*/ 91462 h 3861739"/>
              <a:gd name="connsiteX4" fmla="*/ 2918830 w 6310745"/>
              <a:gd name="connsiteY4" fmla="*/ 95401 h 3861739"/>
              <a:gd name="connsiteX5" fmla="*/ 1957331 w 6310745"/>
              <a:gd name="connsiteY5" fmla="*/ 323658 h 3861739"/>
              <a:gd name="connsiteX6" fmla="*/ 413011 w 6310745"/>
              <a:gd name="connsiteY6" fmla="*/ 1429370 h 3861739"/>
              <a:gd name="connsiteX7" fmla="*/ 88087 w 6310745"/>
              <a:gd name="connsiteY7" fmla="*/ 2204577 h 3861739"/>
              <a:gd name="connsiteX8" fmla="*/ 109862 w 6310745"/>
              <a:gd name="connsiteY8" fmla="*/ 2159496 h 3861739"/>
              <a:gd name="connsiteX9" fmla="*/ 566286 w 6310745"/>
              <a:gd name="connsiteY9" fmla="*/ 1369352 h 3861739"/>
              <a:gd name="connsiteX10" fmla="*/ 1648059 w 6310745"/>
              <a:gd name="connsiteY10" fmla="*/ 484837 h 3861739"/>
              <a:gd name="connsiteX11" fmla="*/ 2969865 w 6310745"/>
              <a:gd name="connsiteY11" fmla="*/ 91462 h 3861739"/>
              <a:gd name="connsiteX12" fmla="*/ 3495357 w 6310745"/>
              <a:gd name="connsiteY12" fmla="*/ 893 h 3861739"/>
              <a:gd name="connsiteX13" fmla="*/ 3941913 w 6310745"/>
              <a:gd name="connsiteY13" fmla="*/ 37963 h 3861739"/>
              <a:gd name="connsiteX14" fmla="*/ 5299614 w 6310745"/>
              <a:gd name="connsiteY14" fmla="*/ 324201 h 3861739"/>
              <a:gd name="connsiteX15" fmla="*/ 6213700 w 6310745"/>
              <a:gd name="connsiteY15" fmla="*/ 666307 h 3861739"/>
              <a:gd name="connsiteX16" fmla="*/ 6310745 w 6310745"/>
              <a:gd name="connsiteY16" fmla="*/ 718092 h 3861739"/>
              <a:gd name="connsiteX17" fmla="*/ 6310745 w 6310745"/>
              <a:gd name="connsiteY17" fmla="*/ 786964 h 3861739"/>
              <a:gd name="connsiteX18" fmla="*/ 6223734 w 6310745"/>
              <a:gd name="connsiteY18" fmla="*/ 739515 h 3861739"/>
              <a:gd name="connsiteX19" fmla="*/ 5436559 w 6310745"/>
              <a:gd name="connsiteY19" fmla="*/ 427942 h 3861739"/>
              <a:gd name="connsiteX20" fmla="*/ 5314925 w 6310745"/>
              <a:gd name="connsiteY20" fmla="*/ 390465 h 3861739"/>
              <a:gd name="connsiteX21" fmla="*/ 5198564 w 6310745"/>
              <a:gd name="connsiteY21" fmla="*/ 357468 h 3861739"/>
              <a:gd name="connsiteX22" fmla="*/ 5826636 w 6310745"/>
              <a:gd name="connsiteY22" fmla="*/ 619266 h 3861739"/>
              <a:gd name="connsiteX23" fmla="*/ 6125359 w 6310745"/>
              <a:gd name="connsiteY23" fmla="*/ 778370 h 3861739"/>
              <a:gd name="connsiteX24" fmla="*/ 6310745 w 6310745"/>
              <a:gd name="connsiteY24" fmla="*/ 896973 h 3861739"/>
              <a:gd name="connsiteX25" fmla="*/ 6310745 w 6310745"/>
              <a:gd name="connsiteY25" fmla="*/ 3861739 h 3861739"/>
              <a:gd name="connsiteX26" fmla="*/ 974639 w 6310745"/>
              <a:gd name="connsiteY26" fmla="*/ 3861739 h 3861739"/>
              <a:gd name="connsiteX27" fmla="*/ 719986 w 6310745"/>
              <a:gd name="connsiteY27" fmla="*/ 3659957 h 3861739"/>
              <a:gd name="connsiteX28" fmla="*/ 299202 w 6310745"/>
              <a:gd name="connsiteY28" fmla="*/ 3177626 h 3861739"/>
              <a:gd name="connsiteX29" fmla="*/ 52873 w 6310745"/>
              <a:gd name="connsiteY29" fmla="*/ 2564820 h 3861739"/>
              <a:gd name="connsiteX30" fmla="*/ 21743 w 6310745"/>
              <a:gd name="connsiteY30" fmla="*/ 2457276 h 3861739"/>
              <a:gd name="connsiteX31" fmla="*/ 15788 w 6310745"/>
              <a:gd name="connsiteY31" fmla="*/ 2193035 h 3861739"/>
              <a:gd name="connsiteX32" fmla="*/ 1087523 w 6310745"/>
              <a:gd name="connsiteY32" fmla="*/ 695306 h 3861739"/>
              <a:gd name="connsiteX33" fmla="*/ 2765215 w 6310745"/>
              <a:gd name="connsiteY33" fmla="*/ 56158 h 3861739"/>
              <a:gd name="connsiteX34" fmla="*/ 3120078 w 6310745"/>
              <a:gd name="connsiteY34" fmla="*/ 15422 h 3861739"/>
              <a:gd name="connsiteX35" fmla="*/ 3495357 w 6310745"/>
              <a:gd name="connsiteY35" fmla="*/ 893 h 386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0745" h="3861739">
                <a:moveTo>
                  <a:pt x="5172027" y="351902"/>
                </a:moveTo>
                <a:cubicBezTo>
                  <a:pt x="5172027" y="351902"/>
                  <a:pt x="5172027" y="352852"/>
                  <a:pt x="5173047" y="352987"/>
                </a:cubicBezTo>
                <a:lnTo>
                  <a:pt x="5177471" y="352581"/>
                </a:lnTo>
                <a:close/>
                <a:moveTo>
                  <a:pt x="2969865" y="91462"/>
                </a:moveTo>
                <a:cubicBezTo>
                  <a:pt x="2952701" y="89711"/>
                  <a:pt x="2935264" y="91055"/>
                  <a:pt x="2918830" y="95401"/>
                </a:cubicBezTo>
                <a:cubicBezTo>
                  <a:pt x="2586081" y="133611"/>
                  <a:pt x="2262146" y="210506"/>
                  <a:pt x="1957331" y="323658"/>
                </a:cubicBezTo>
                <a:cubicBezTo>
                  <a:pt x="1300170" y="565494"/>
                  <a:pt x="773488" y="924243"/>
                  <a:pt x="413011" y="1429370"/>
                </a:cubicBezTo>
                <a:cubicBezTo>
                  <a:pt x="241125" y="1667934"/>
                  <a:pt x="130650" y="1931482"/>
                  <a:pt x="88087" y="2204577"/>
                </a:cubicBezTo>
                <a:cubicBezTo>
                  <a:pt x="96253" y="2189777"/>
                  <a:pt x="103398" y="2174704"/>
                  <a:pt x="109862" y="2159496"/>
                </a:cubicBezTo>
                <a:cubicBezTo>
                  <a:pt x="227584" y="1883441"/>
                  <a:pt x="374053" y="1617978"/>
                  <a:pt x="566286" y="1369352"/>
                </a:cubicBezTo>
                <a:cubicBezTo>
                  <a:pt x="843916" y="1009789"/>
                  <a:pt x="1197929" y="710108"/>
                  <a:pt x="1648059" y="484837"/>
                </a:cubicBezTo>
                <a:cubicBezTo>
                  <a:pt x="2053957" y="281700"/>
                  <a:pt x="2497621" y="159899"/>
                  <a:pt x="2969865" y="91462"/>
                </a:cubicBezTo>
                <a:close/>
                <a:moveTo>
                  <a:pt x="3495357" y="893"/>
                </a:moveTo>
                <a:cubicBezTo>
                  <a:pt x="3633661" y="-4539"/>
                  <a:pt x="3787957" y="15693"/>
                  <a:pt x="3941913" y="37963"/>
                </a:cubicBezTo>
                <a:cubicBezTo>
                  <a:pt x="4403949" y="104770"/>
                  <a:pt x="4858161" y="195339"/>
                  <a:pt x="5299614" y="324201"/>
                </a:cubicBezTo>
                <a:cubicBezTo>
                  <a:pt x="5617945" y="417079"/>
                  <a:pt x="5925559" y="526685"/>
                  <a:pt x="6213700" y="666307"/>
                </a:cubicBezTo>
                <a:lnTo>
                  <a:pt x="6310745" y="718092"/>
                </a:lnTo>
                <a:lnTo>
                  <a:pt x="6310745" y="786964"/>
                </a:lnTo>
                <a:lnTo>
                  <a:pt x="6223734" y="739515"/>
                </a:lnTo>
                <a:cubicBezTo>
                  <a:pt x="5975170" y="615379"/>
                  <a:pt x="5710361" y="515015"/>
                  <a:pt x="5436559" y="427942"/>
                </a:cubicBezTo>
                <a:cubicBezTo>
                  <a:pt x="5396292" y="415002"/>
                  <a:pt x="5355753" y="402509"/>
                  <a:pt x="5314925" y="390465"/>
                </a:cubicBezTo>
                <a:cubicBezTo>
                  <a:pt x="5276307" y="379059"/>
                  <a:pt x="5237351" y="368468"/>
                  <a:pt x="5198564" y="357468"/>
                </a:cubicBezTo>
                <a:cubicBezTo>
                  <a:pt x="5414393" y="434473"/>
                  <a:pt x="5624129" y="521907"/>
                  <a:pt x="5826636" y="619266"/>
                </a:cubicBezTo>
                <a:cubicBezTo>
                  <a:pt x="5929344" y="669507"/>
                  <a:pt x="6029097" y="722388"/>
                  <a:pt x="6125359" y="778370"/>
                </a:cubicBezTo>
                <a:lnTo>
                  <a:pt x="6310745" y="896973"/>
                </a:lnTo>
                <a:lnTo>
                  <a:pt x="6310745" y="3861739"/>
                </a:lnTo>
                <a:lnTo>
                  <a:pt x="974639" y="3861739"/>
                </a:lnTo>
                <a:lnTo>
                  <a:pt x="719986" y="3659957"/>
                </a:lnTo>
                <a:cubicBezTo>
                  <a:pt x="556844" y="3515259"/>
                  <a:pt x="415052" y="3355506"/>
                  <a:pt x="299202" y="3177626"/>
                </a:cubicBezTo>
                <a:cubicBezTo>
                  <a:pt x="173197" y="2986301"/>
                  <a:pt x="89840" y="2778941"/>
                  <a:pt x="52873" y="2564820"/>
                </a:cubicBezTo>
                <a:cubicBezTo>
                  <a:pt x="46170" y="2528361"/>
                  <a:pt x="35760" y="2492390"/>
                  <a:pt x="21743" y="2457276"/>
                </a:cubicBezTo>
                <a:cubicBezTo>
                  <a:pt x="-12282" y="2369287"/>
                  <a:pt x="-34" y="2280753"/>
                  <a:pt x="15788" y="2193035"/>
                </a:cubicBezTo>
                <a:cubicBezTo>
                  <a:pt x="125343" y="1581179"/>
                  <a:pt x="505554" y="1091397"/>
                  <a:pt x="1087523" y="695306"/>
                </a:cubicBezTo>
                <a:cubicBezTo>
                  <a:pt x="1574397" y="363308"/>
                  <a:pt x="2138335" y="155961"/>
                  <a:pt x="2765215" y="56158"/>
                </a:cubicBezTo>
                <a:cubicBezTo>
                  <a:pt x="2882595" y="37419"/>
                  <a:pt x="3000997" y="24655"/>
                  <a:pt x="3120078" y="15422"/>
                </a:cubicBezTo>
                <a:cubicBezTo>
                  <a:pt x="3239161" y="6188"/>
                  <a:pt x="3356711" y="2250"/>
                  <a:pt x="3495357" y="893"/>
                </a:cubicBezTo>
                <a:close/>
              </a:path>
            </a:pathLst>
          </a:custGeom>
          <a:solidFill>
            <a:srgbClr val="C8A980">
              <a:alpha val="91000"/>
            </a:srgbClr>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97BA6D4-B269-A021-528A-9C49C2C4A75D}"/>
              </a:ext>
            </a:extLst>
          </p:cNvPr>
          <p:cNvSpPr>
            <a:spLocks noGrp="1"/>
          </p:cNvSpPr>
          <p:nvPr>
            <p:ph type="title"/>
          </p:nvPr>
        </p:nvSpPr>
        <p:spPr>
          <a:xfrm>
            <a:off x="7004878" y="3732208"/>
            <a:ext cx="4574851" cy="1390218"/>
          </a:xfrm>
        </p:spPr>
        <p:txBody>
          <a:bodyPr vert="horz" lIns="91440" tIns="45720" rIns="91440" bIns="45720" rtlCol="0" anchor="b">
            <a:normAutofit/>
          </a:bodyPr>
          <a:lstStyle/>
          <a:p>
            <a:pPr algn="ctr"/>
            <a:r>
              <a:rPr lang="en-US" sz="5200">
                <a:solidFill>
                  <a:schemeClr val="bg1"/>
                </a:solidFill>
              </a:rPr>
              <a:t>Credit recovery</a:t>
            </a:r>
          </a:p>
        </p:txBody>
      </p:sp>
      <p:sp>
        <p:nvSpPr>
          <p:cNvPr id="3" name="Content Placeholder 2">
            <a:extLst>
              <a:ext uri="{FF2B5EF4-FFF2-40B4-BE49-F238E27FC236}">
                <a16:creationId xmlns:a16="http://schemas.microsoft.com/office/drawing/2014/main" id="{E3C6F904-4FDB-6615-7E94-3E62F4E4C461}"/>
              </a:ext>
            </a:extLst>
          </p:cNvPr>
          <p:cNvSpPr>
            <a:spLocks noGrp="1"/>
          </p:cNvSpPr>
          <p:nvPr>
            <p:ph sz="half" idx="1"/>
          </p:nvPr>
        </p:nvSpPr>
        <p:spPr>
          <a:xfrm>
            <a:off x="7010481" y="5586497"/>
            <a:ext cx="4569248" cy="555608"/>
          </a:xfrm>
        </p:spPr>
        <p:txBody>
          <a:bodyPr vert="horz" lIns="91440" tIns="45720" rIns="91440" bIns="45720" rtlCol="0">
            <a:normAutofit/>
          </a:bodyPr>
          <a:lstStyle/>
          <a:p>
            <a:pPr marL="0" indent="0" algn="ctr">
              <a:buNone/>
            </a:pPr>
            <a:r>
              <a:rPr lang="en-US" sz="2800">
                <a:solidFill>
                  <a:schemeClr val="bg1"/>
                </a:solidFill>
              </a:rPr>
              <a:t>BEFORE OR AFTER SCHOOL</a:t>
            </a:r>
          </a:p>
        </p:txBody>
      </p:sp>
      <p:sp>
        <p:nvSpPr>
          <p:cNvPr id="16" name="Rectangle 6">
            <a:extLst>
              <a:ext uri="{FF2B5EF4-FFF2-40B4-BE49-F238E27FC236}">
                <a16:creationId xmlns:a16="http://schemas.microsoft.com/office/drawing/2014/main" id="{72E0F698-EDF5-464C-B466-8D34B8AF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9179" y="5344820"/>
            <a:ext cx="3994793" cy="27432"/>
          </a:xfrm>
          <a:custGeom>
            <a:avLst/>
            <a:gdLst>
              <a:gd name="csX0" fmla="*/ 0 w 3994793"/>
              <a:gd name="csY0" fmla="*/ 0 h 27432"/>
              <a:gd name="csX1" fmla="*/ 745695 w 3994793"/>
              <a:gd name="csY1" fmla="*/ 0 h 27432"/>
              <a:gd name="csX2" fmla="*/ 1451441 w 3994793"/>
              <a:gd name="csY2" fmla="*/ 0 h 27432"/>
              <a:gd name="csX3" fmla="*/ 2157188 w 3994793"/>
              <a:gd name="csY3" fmla="*/ 0 h 27432"/>
              <a:gd name="csX4" fmla="*/ 2703143 w 3994793"/>
              <a:gd name="csY4" fmla="*/ 0 h 27432"/>
              <a:gd name="csX5" fmla="*/ 3289046 w 3994793"/>
              <a:gd name="csY5" fmla="*/ 0 h 27432"/>
              <a:gd name="csX6" fmla="*/ 3994793 w 3994793"/>
              <a:gd name="csY6" fmla="*/ 0 h 27432"/>
              <a:gd name="csX7" fmla="*/ 3994793 w 3994793"/>
              <a:gd name="csY7" fmla="*/ 27432 h 27432"/>
              <a:gd name="csX8" fmla="*/ 3328994 w 3994793"/>
              <a:gd name="csY8" fmla="*/ 27432 h 27432"/>
              <a:gd name="csX9" fmla="*/ 2783039 w 3994793"/>
              <a:gd name="csY9" fmla="*/ 27432 h 27432"/>
              <a:gd name="csX10" fmla="*/ 2237084 w 3994793"/>
              <a:gd name="csY10" fmla="*/ 27432 h 27432"/>
              <a:gd name="csX11" fmla="*/ 1531337 w 3994793"/>
              <a:gd name="csY11" fmla="*/ 27432 h 27432"/>
              <a:gd name="csX12" fmla="*/ 945434 w 3994793"/>
              <a:gd name="csY12" fmla="*/ 27432 h 27432"/>
              <a:gd name="csX13" fmla="*/ 0 w 3994793"/>
              <a:gd name="csY13" fmla="*/ 27432 h 27432"/>
              <a:gd name="csX14" fmla="*/ 0 w 3994793"/>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94793" h="27432" fill="none" extrusionOk="0">
                <a:moveTo>
                  <a:pt x="0" y="0"/>
                </a:moveTo>
                <a:cubicBezTo>
                  <a:pt x="285474" y="-22732"/>
                  <a:pt x="421546" y="-1893"/>
                  <a:pt x="745695" y="0"/>
                </a:cubicBezTo>
                <a:cubicBezTo>
                  <a:pt x="1069844" y="1893"/>
                  <a:pt x="1267051" y="4066"/>
                  <a:pt x="1451441" y="0"/>
                </a:cubicBezTo>
                <a:cubicBezTo>
                  <a:pt x="1635831" y="-4066"/>
                  <a:pt x="1865269" y="3287"/>
                  <a:pt x="2157188" y="0"/>
                </a:cubicBezTo>
                <a:cubicBezTo>
                  <a:pt x="2449107" y="-3287"/>
                  <a:pt x="2473776" y="-12720"/>
                  <a:pt x="2703143" y="0"/>
                </a:cubicBezTo>
                <a:cubicBezTo>
                  <a:pt x="2932510" y="12720"/>
                  <a:pt x="3023998" y="17286"/>
                  <a:pt x="3289046" y="0"/>
                </a:cubicBezTo>
                <a:cubicBezTo>
                  <a:pt x="3554094" y="-17286"/>
                  <a:pt x="3836668" y="10296"/>
                  <a:pt x="3994793" y="0"/>
                </a:cubicBezTo>
                <a:cubicBezTo>
                  <a:pt x="3993836" y="8431"/>
                  <a:pt x="3994444" y="14612"/>
                  <a:pt x="3994793" y="27432"/>
                </a:cubicBezTo>
                <a:cubicBezTo>
                  <a:pt x="3751330" y="45147"/>
                  <a:pt x="3618521" y="7232"/>
                  <a:pt x="3328994" y="27432"/>
                </a:cubicBezTo>
                <a:cubicBezTo>
                  <a:pt x="3039467" y="47632"/>
                  <a:pt x="2908653" y="25202"/>
                  <a:pt x="2783039" y="27432"/>
                </a:cubicBezTo>
                <a:cubicBezTo>
                  <a:pt x="2657426" y="29662"/>
                  <a:pt x="2373985" y="40038"/>
                  <a:pt x="2237084" y="27432"/>
                </a:cubicBezTo>
                <a:cubicBezTo>
                  <a:pt x="2100183" y="14826"/>
                  <a:pt x="1862145" y="31781"/>
                  <a:pt x="1531337" y="27432"/>
                </a:cubicBezTo>
                <a:cubicBezTo>
                  <a:pt x="1200529" y="23083"/>
                  <a:pt x="1153029" y="12124"/>
                  <a:pt x="945434" y="27432"/>
                </a:cubicBezTo>
                <a:cubicBezTo>
                  <a:pt x="737839" y="42740"/>
                  <a:pt x="371500" y="-18970"/>
                  <a:pt x="0" y="27432"/>
                </a:cubicBezTo>
                <a:cubicBezTo>
                  <a:pt x="226" y="18208"/>
                  <a:pt x="-648" y="12891"/>
                  <a:pt x="0" y="0"/>
                </a:cubicBezTo>
                <a:close/>
              </a:path>
              <a:path w="3994793" h="27432" stroke="0" extrusionOk="0">
                <a:moveTo>
                  <a:pt x="0" y="0"/>
                </a:moveTo>
                <a:cubicBezTo>
                  <a:pt x="233202" y="14567"/>
                  <a:pt x="387388" y="28518"/>
                  <a:pt x="625851" y="0"/>
                </a:cubicBezTo>
                <a:cubicBezTo>
                  <a:pt x="864314" y="-28518"/>
                  <a:pt x="1027047" y="-26118"/>
                  <a:pt x="1171806" y="0"/>
                </a:cubicBezTo>
                <a:cubicBezTo>
                  <a:pt x="1316566" y="26118"/>
                  <a:pt x="1639655" y="-2490"/>
                  <a:pt x="1917501" y="0"/>
                </a:cubicBezTo>
                <a:cubicBezTo>
                  <a:pt x="2195348" y="2490"/>
                  <a:pt x="2328758" y="19053"/>
                  <a:pt x="2543352" y="0"/>
                </a:cubicBezTo>
                <a:cubicBezTo>
                  <a:pt x="2757946" y="-19053"/>
                  <a:pt x="3028913" y="23876"/>
                  <a:pt x="3169202" y="0"/>
                </a:cubicBezTo>
                <a:cubicBezTo>
                  <a:pt x="3309491" y="-23876"/>
                  <a:pt x="3706249" y="-31775"/>
                  <a:pt x="3994793" y="0"/>
                </a:cubicBezTo>
                <a:cubicBezTo>
                  <a:pt x="3993438" y="9524"/>
                  <a:pt x="3993591" y="13975"/>
                  <a:pt x="3994793" y="27432"/>
                </a:cubicBezTo>
                <a:cubicBezTo>
                  <a:pt x="3717302" y="841"/>
                  <a:pt x="3475105" y="20835"/>
                  <a:pt x="3328994" y="27432"/>
                </a:cubicBezTo>
                <a:cubicBezTo>
                  <a:pt x="3182883" y="34029"/>
                  <a:pt x="3048913" y="25304"/>
                  <a:pt x="2783039" y="27432"/>
                </a:cubicBezTo>
                <a:cubicBezTo>
                  <a:pt x="2517165" y="29560"/>
                  <a:pt x="2371663" y="19960"/>
                  <a:pt x="2117240" y="27432"/>
                </a:cubicBezTo>
                <a:cubicBezTo>
                  <a:pt x="1862817" y="34904"/>
                  <a:pt x="1771642" y="53179"/>
                  <a:pt x="1451441" y="27432"/>
                </a:cubicBezTo>
                <a:cubicBezTo>
                  <a:pt x="1131240" y="1685"/>
                  <a:pt x="1013354" y="33667"/>
                  <a:pt x="825591" y="27432"/>
                </a:cubicBezTo>
                <a:cubicBezTo>
                  <a:pt x="637828" y="21198"/>
                  <a:pt x="270465" y="28145"/>
                  <a:pt x="0" y="27432"/>
                </a:cubicBezTo>
                <a:cubicBezTo>
                  <a:pt x="-800" y="16780"/>
                  <a:pt x="-583" y="1291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793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267B3-BDD9-87B2-DC5B-9E704C575C8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5600"/>
              <a:t>1st semester credit = 1st q + 2nd q grades</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sX0" fmla="*/ 0 w 3931920"/>
              <a:gd name="csY0" fmla="*/ 0 h 27432"/>
              <a:gd name="csX1" fmla="*/ 733958 w 3931920"/>
              <a:gd name="csY1" fmla="*/ 0 h 27432"/>
              <a:gd name="csX2" fmla="*/ 1428598 w 3931920"/>
              <a:gd name="csY2" fmla="*/ 0 h 27432"/>
              <a:gd name="csX3" fmla="*/ 2123237 w 3931920"/>
              <a:gd name="csY3" fmla="*/ 0 h 27432"/>
              <a:gd name="csX4" fmla="*/ 2660599 w 3931920"/>
              <a:gd name="csY4" fmla="*/ 0 h 27432"/>
              <a:gd name="csX5" fmla="*/ 3237281 w 3931920"/>
              <a:gd name="csY5" fmla="*/ 0 h 27432"/>
              <a:gd name="csX6" fmla="*/ 3931920 w 3931920"/>
              <a:gd name="csY6" fmla="*/ 0 h 27432"/>
              <a:gd name="csX7" fmla="*/ 3931920 w 3931920"/>
              <a:gd name="csY7" fmla="*/ 27432 h 27432"/>
              <a:gd name="csX8" fmla="*/ 3276600 w 3931920"/>
              <a:gd name="csY8" fmla="*/ 27432 h 27432"/>
              <a:gd name="csX9" fmla="*/ 2739238 w 3931920"/>
              <a:gd name="csY9" fmla="*/ 27432 h 27432"/>
              <a:gd name="csX10" fmla="*/ 2201875 w 3931920"/>
              <a:gd name="csY10" fmla="*/ 27432 h 27432"/>
              <a:gd name="csX11" fmla="*/ 1507236 w 3931920"/>
              <a:gd name="csY11" fmla="*/ 27432 h 27432"/>
              <a:gd name="csX12" fmla="*/ 930554 w 3931920"/>
              <a:gd name="csY12" fmla="*/ 27432 h 27432"/>
              <a:gd name="csX13" fmla="*/ 0 w 3931920"/>
              <a:gd name="csY13" fmla="*/ 27432 h 27432"/>
              <a:gd name="csX14" fmla="*/ 0 w 3931920"/>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95A37"/>
          </a:solidFill>
          <a:ln w="38100" cap="rnd">
            <a:solidFill>
              <a:srgbClr val="E95A3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17CA5C-644E-B067-2AFC-CABC34CF2EA0}"/>
              </a:ext>
            </a:extLst>
          </p:cNvPr>
          <p:cNvSpPr>
            <a:spLocks noGrp="1"/>
          </p:cNvSpPr>
          <p:nvPr>
            <p:ph sz="half" idx="1"/>
          </p:nvPr>
        </p:nvSpPr>
        <p:spPr>
          <a:xfrm>
            <a:off x="640080" y="2872899"/>
            <a:ext cx="4243589" cy="3320668"/>
          </a:xfrm>
        </p:spPr>
        <p:txBody>
          <a:bodyPr vert="horz" lIns="91440" tIns="45720" rIns="91440" bIns="45720" rtlCol="0" anchor="t">
            <a:normAutofit/>
          </a:bodyPr>
          <a:lstStyle/>
          <a:p>
            <a:r>
              <a:rPr lang="en-US" dirty="0"/>
              <a:t>WINTER FINAL EXAMS</a:t>
            </a:r>
          </a:p>
          <a:p>
            <a:r>
              <a:rPr lang="en-US" dirty="0"/>
              <a:t>DECEMEBER 17TH &amp; 18TH</a:t>
            </a:r>
          </a:p>
          <a:p>
            <a:r>
              <a:rPr lang="en-US" sz="4400" dirty="0"/>
              <a:t>****Summer Credit Recovery Is Limited****</a:t>
            </a:r>
          </a:p>
        </p:txBody>
      </p:sp>
      <p:pic>
        <p:nvPicPr>
          <p:cNvPr id="5" name="Content Placeholder 4" descr="Illustration of snowman in snow globe">
            <a:extLst>
              <a:ext uri="{FF2B5EF4-FFF2-40B4-BE49-F238E27FC236}">
                <a16:creationId xmlns:a16="http://schemas.microsoft.com/office/drawing/2014/main" id="{647DA541-1EF2-1880-AA54-5B713FE5E7BF}"/>
              </a:ext>
            </a:extLst>
          </p:cNvPr>
          <p:cNvPicPr>
            <a:picLocks noGrp="1" noChangeAspect="1"/>
          </p:cNvPicPr>
          <p:nvPr>
            <p:ph sz="half" idx="2"/>
          </p:nvPr>
        </p:nvPicPr>
        <p:blipFill>
          <a:blip r:embed="rId2"/>
          <a:srcRect t="12523" r="-2" b="1494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72750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EBE01-AF93-DBBC-CD68-D38EAD6A8E0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6600"/>
              <a:t>Academic problem-solving</a:t>
            </a:r>
          </a:p>
        </p:txBody>
      </p:sp>
      <p:sp>
        <p:nvSpPr>
          <p:cNvPr id="20"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sX0" fmla="*/ 0 w 3931920"/>
              <a:gd name="csY0" fmla="*/ 0 h 27432"/>
              <a:gd name="csX1" fmla="*/ 733958 w 3931920"/>
              <a:gd name="csY1" fmla="*/ 0 h 27432"/>
              <a:gd name="csX2" fmla="*/ 1428598 w 3931920"/>
              <a:gd name="csY2" fmla="*/ 0 h 27432"/>
              <a:gd name="csX3" fmla="*/ 2123237 w 3931920"/>
              <a:gd name="csY3" fmla="*/ 0 h 27432"/>
              <a:gd name="csX4" fmla="*/ 2660599 w 3931920"/>
              <a:gd name="csY4" fmla="*/ 0 h 27432"/>
              <a:gd name="csX5" fmla="*/ 3237281 w 3931920"/>
              <a:gd name="csY5" fmla="*/ 0 h 27432"/>
              <a:gd name="csX6" fmla="*/ 3931920 w 3931920"/>
              <a:gd name="csY6" fmla="*/ 0 h 27432"/>
              <a:gd name="csX7" fmla="*/ 3931920 w 3931920"/>
              <a:gd name="csY7" fmla="*/ 27432 h 27432"/>
              <a:gd name="csX8" fmla="*/ 3276600 w 3931920"/>
              <a:gd name="csY8" fmla="*/ 27432 h 27432"/>
              <a:gd name="csX9" fmla="*/ 2739238 w 3931920"/>
              <a:gd name="csY9" fmla="*/ 27432 h 27432"/>
              <a:gd name="csX10" fmla="*/ 2201875 w 3931920"/>
              <a:gd name="csY10" fmla="*/ 27432 h 27432"/>
              <a:gd name="csX11" fmla="*/ 1507236 w 3931920"/>
              <a:gd name="csY11" fmla="*/ 27432 h 27432"/>
              <a:gd name="csX12" fmla="*/ 930554 w 3931920"/>
              <a:gd name="csY12" fmla="*/ 27432 h 27432"/>
              <a:gd name="csX13" fmla="*/ 0 w 3931920"/>
              <a:gd name="csY13" fmla="*/ 27432 h 27432"/>
              <a:gd name="csX14" fmla="*/ 0 w 3931920"/>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49665"/>
          </a:solidFill>
          <a:ln w="38100" cap="rnd">
            <a:solidFill>
              <a:srgbClr val="B4966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0F5400-D9CB-D5E8-B1C5-4D6037FAA377}"/>
              </a:ext>
            </a:extLst>
          </p:cNvPr>
          <p:cNvSpPr>
            <a:spLocks noGrp="1"/>
          </p:cNvSpPr>
          <p:nvPr>
            <p:ph sz="half" idx="1"/>
          </p:nvPr>
        </p:nvSpPr>
        <p:spPr>
          <a:xfrm>
            <a:off x="640080" y="2872899"/>
            <a:ext cx="4243589" cy="3320668"/>
          </a:xfrm>
        </p:spPr>
        <p:txBody>
          <a:bodyPr vert="horz" lIns="91440" tIns="45720" rIns="91440" bIns="45720" rtlCol="0">
            <a:normAutofit/>
          </a:bodyPr>
          <a:lstStyle/>
          <a:p>
            <a:pPr>
              <a:lnSpc>
                <a:spcPct val="100000"/>
              </a:lnSpc>
            </a:pPr>
            <a:r>
              <a:rPr lang="en-US" sz="1800"/>
              <a:t>Have you communicated with the teacher about your struggles with the class (email, direct message, before/after class)?</a:t>
            </a:r>
          </a:p>
          <a:p>
            <a:pPr>
              <a:lnSpc>
                <a:spcPct val="100000"/>
              </a:lnSpc>
            </a:pPr>
            <a:r>
              <a:rPr lang="en-US" sz="1800"/>
              <a:t>Has your parent communicated with your teacher (email/phone call/conference meeting)?</a:t>
            </a:r>
          </a:p>
          <a:p>
            <a:pPr>
              <a:lnSpc>
                <a:spcPct val="100000"/>
              </a:lnSpc>
            </a:pPr>
            <a:r>
              <a:rPr lang="en-US" sz="1800"/>
              <a:t>Attend conference period (whether with your teacher are a different teacher who covers the same topic)</a:t>
            </a:r>
          </a:p>
          <a:p>
            <a:pPr>
              <a:lnSpc>
                <a:spcPct val="100000"/>
              </a:lnSpc>
            </a:pPr>
            <a:r>
              <a:rPr lang="en-US" sz="1800"/>
              <a:t>Turn in missing assignments</a:t>
            </a:r>
          </a:p>
          <a:p>
            <a:pPr>
              <a:lnSpc>
                <a:spcPct val="100000"/>
              </a:lnSpc>
            </a:pPr>
            <a:r>
              <a:rPr lang="en-US" sz="1800"/>
              <a:t>Retake tests/quizzes for a better grade</a:t>
            </a:r>
          </a:p>
          <a:p>
            <a:pPr>
              <a:lnSpc>
                <a:spcPct val="100000"/>
              </a:lnSpc>
            </a:pPr>
            <a:r>
              <a:rPr lang="en-US" sz="1800"/>
              <a:t>Monitor your progress in Canvas</a:t>
            </a:r>
          </a:p>
        </p:txBody>
      </p:sp>
      <p:pic>
        <p:nvPicPr>
          <p:cNvPr id="5" name="Content Placeholder 4" descr="Hedge maze">
            <a:extLst>
              <a:ext uri="{FF2B5EF4-FFF2-40B4-BE49-F238E27FC236}">
                <a16:creationId xmlns:a16="http://schemas.microsoft.com/office/drawing/2014/main" id="{C461335D-C2A3-609F-7C07-823DA73EEF65}"/>
              </a:ext>
            </a:extLst>
          </p:cNvPr>
          <p:cNvPicPr>
            <a:picLocks noGrp="1" noChangeAspect="1"/>
          </p:cNvPicPr>
          <p:nvPr>
            <p:ph sz="half" idx="2"/>
          </p:nvPr>
        </p:nvPicPr>
        <p:blipFill>
          <a:blip r:embed="rId2"/>
          <a:srcRect l="22136" r="111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928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ental health awareness mural">
            <a:extLst>
              <a:ext uri="{FF2B5EF4-FFF2-40B4-BE49-F238E27FC236}">
                <a16:creationId xmlns:a16="http://schemas.microsoft.com/office/drawing/2014/main" id="{D5F58D64-DC94-B199-524A-63A8BA831F2B}"/>
              </a:ext>
            </a:extLst>
          </p:cNvPr>
          <p:cNvPicPr>
            <a:picLocks noGrp="1" noChangeAspect="1"/>
          </p:cNvPicPr>
          <p:nvPr>
            <p:ph idx="1"/>
          </p:nvPr>
        </p:nvPicPr>
        <p:blipFill>
          <a:blip r:embed="rId2"/>
          <a:srcRect t="4063" b="5212"/>
          <a:stretch/>
        </p:blipFill>
        <p:spPr>
          <a:xfrm>
            <a:off x="-2" y="10"/>
            <a:ext cx="12192002" cy="6857990"/>
          </a:xfrm>
          <a:prstGeom prst="rect">
            <a:avLst/>
          </a:prstGeom>
        </p:spPr>
      </p:pic>
      <p:sp>
        <p:nvSpPr>
          <p:cNvPr id="14" name="Rectangle 13">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7B9BF-E9C5-EE03-C07D-9D59DA722745}"/>
              </a:ext>
            </a:extLst>
          </p:cNvPr>
          <p:cNvSpPr>
            <a:spLocks noGrp="1"/>
          </p:cNvSpPr>
          <p:nvPr>
            <p:ph type="title"/>
          </p:nvPr>
        </p:nvSpPr>
        <p:spPr>
          <a:xfrm>
            <a:off x="7848600" y="1122363"/>
            <a:ext cx="4023360" cy="2807208"/>
          </a:xfrm>
        </p:spPr>
        <p:txBody>
          <a:bodyPr vert="horz" lIns="91440" tIns="45720" rIns="91440" bIns="45720" rtlCol="0" anchor="b">
            <a:normAutofit/>
          </a:bodyPr>
          <a:lstStyle/>
          <a:p>
            <a:r>
              <a:rPr lang="en-US" sz="4800">
                <a:solidFill>
                  <a:schemeClr val="bg1"/>
                </a:solidFill>
              </a:rPr>
              <a:t>SUBSTANCE USE:  AN UNHEALTHY COPING STRATEGY</a:t>
            </a:r>
          </a:p>
        </p:txBody>
      </p:sp>
    </p:spTree>
    <p:extLst>
      <p:ext uri="{BB962C8B-B14F-4D97-AF65-F5344CB8AC3E}">
        <p14:creationId xmlns:p14="http://schemas.microsoft.com/office/powerpoint/2010/main" val="347204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DB8BC-1C69-90A9-C225-1DFB4433829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4600"/>
              <a:t>Unhealthy actions can become unhealthy habits.</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sX0" fmla="*/ 0 w 3931920"/>
              <a:gd name="csY0" fmla="*/ 0 h 27432"/>
              <a:gd name="csX1" fmla="*/ 733958 w 3931920"/>
              <a:gd name="csY1" fmla="*/ 0 h 27432"/>
              <a:gd name="csX2" fmla="*/ 1428598 w 3931920"/>
              <a:gd name="csY2" fmla="*/ 0 h 27432"/>
              <a:gd name="csX3" fmla="*/ 2123237 w 3931920"/>
              <a:gd name="csY3" fmla="*/ 0 h 27432"/>
              <a:gd name="csX4" fmla="*/ 2660599 w 3931920"/>
              <a:gd name="csY4" fmla="*/ 0 h 27432"/>
              <a:gd name="csX5" fmla="*/ 3237281 w 3931920"/>
              <a:gd name="csY5" fmla="*/ 0 h 27432"/>
              <a:gd name="csX6" fmla="*/ 3931920 w 3931920"/>
              <a:gd name="csY6" fmla="*/ 0 h 27432"/>
              <a:gd name="csX7" fmla="*/ 3931920 w 3931920"/>
              <a:gd name="csY7" fmla="*/ 27432 h 27432"/>
              <a:gd name="csX8" fmla="*/ 3276600 w 3931920"/>
              <a:gd name="csY8" fmla="*/ 27432 h 27432"/>
              <a:gd name="csX9" fmla="*/ 2739238 w 3931920"/>
              <a:gd name="csY9" fmla="*/ 27432 h 27432"/>
              <a:gd name="csX10" fmla="*/ 2201875 w 3931920"/>
              <a:gd name="csY10" fmla="*/ 27432 h 27432"/>
              <a:gd name="csX11" fmla="*/ 1507236 w 3931920"/>
              <a:gd name="csY11" fmla="*/ 27432 h 27432"/>
              <a:gd name="csX12" fmla="*/ 930554 w 3931920"/>
              <a:gd name="csY12" fmla="*/ 27432 h 27432"/>
              <a:gd name="csX13" fmla="*/ 0 w 3931920"/>
              <a:gd name="csY13" fmla="*/ 27432 h 27432"/>
              <a:gd name="csX14" fmla="*/ 0 w 3931920"/>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DAD46"/>
          </a:solidFill>
          <a:ln w="38100" cap="rnd">
            <a:solidFill>
              <a:srgbClr val="EDAD4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9995CB4-C117-3562-EAF2-39F20DA54FDD}"/>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pPr indent="-228600">
              <a:buFont typeface="Arial" panose="020B0604020202020204" pitchFamily="34" charset="0"/>
              <a:buChar char="•"/>
            </a:pPr>
            <a:r>
              <a:rPr lang="en-US"/>
              <a:t>Sometimes, it's tempting to engage in activities that will give you fast stress relief.  However, harmful strategies only create </a:t>
            </a:r>
            <a:r>
              <a:rPr lang="en-US" u="sng"/>
              <a:t>BIGGER</a:t>
            </a:r>
            <a:r>
              <a:rPr lang="en-US"/>
              <a:t> problems for you down the road.</a:t>
            </a:r>
          </a:p>
        </p:txBody>
      </p:sp>
      <p:pic>
        <p:nvPicPr>
          <p:cNvPr id="6" name="Picture 5" descr="Forest road with vanishing point">
            <a:extLst>
              <a:ext uri="{FF2B5EF4-FFF2-40B4-BE49-F238E27FC236}">
                <a16:creationId xmlns:a16="http://schemas.microsoft.com/office/drawing/2014/main" id="{5CC07B05-4E3F-27A2-9252-9F9DB38F0F68}"/>
              </a:ext>
            </a:extLst>
          </p:cNvPr>
          <p:cNvPicPr>
            <a:picLocks noChangeAspect="1"/>
          </p:cNvPicPr>
          <p:nvPr/>
        </p:nvPicPr>
        <p:blipFill>
          <a:blip r:embed="rId2"/>
          <a:srcRect l="13969" r="19177"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3816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5106C-C17A-81DD-E1B4-FA5EF903B57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Your brain is not an adult until age 25!</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sX0" fmla="*/ 0 w 3255095"/>
              <a:gd name="csY0" fmla="*/ 0 h 27432"/>
              <a:gd name="csX1" fmla="*/ 618468 w 3255095"/>
              <a:gd name="csY1" fmla="*/ 0 h 27432"/>
              <a:gd name="csX2" fmla="*/ 1269487 w 3255095"/>
              <a:gd name="csY2" fmla="*/ 0 h 27432"/>
              <a:gd name="csX3" fmla="*/ 1953057 w 3255095"/>
              <a:gd name="csY3" fmla="*/ 0 h 27432"/>
              <a:gd name="csX4" fmla="*/ 2636627 w 3255095"/>
              <a:gd name="csY4" fmla="*/ 0 h 27432"/>
              <a:gd name="csX5" fmla="*/ 3255095 w 3255095"/>
              <a:gd name="csY5" fmla="*/ 0 h 27432"/>
              <a:gd name="csX6" fmla="*/ 3255095 w 3255095"/>
              <a:gd name="csY6" fmla="*/ 27432 h 27432"/>
              <a:gd name="csX7" fmla="*/ 2538974 w 3255095"/>
              <a:gd name="csY7" fmla="*/ 27432 h 27432"/>
              <a:gd name="csX8" fmla="*/ 1822853 w 3255095"/>
              <a:gd name="csY8" fmla="*/ 27432 h 27432"/>
              <a:gd name="csX9" fmla="*/ 1171834 w 3255095"/>
              <a:gd name="csY9" fmla="*/ 27432 h 27432"/>
              <a:gd name="csX10" fmla="*/ 0 w 3255095"/>
              <a:gd name="csY10" fmla="*/ 27432 h 27432"/>
              <a:gd name="csX11" fmla="*/ 0 w 3255095"/>
              <a:gd name="csY11"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AFF74"/>
          </a:solidFill>
          <a:ln w="38100" cap="rnd">
            <a:solidFill>
              <a:srgbClr val="FAFF7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The Workings of the Adolescent Brain">
            <a:hlinkClick r:id="" action="ppaction://media"/>
            <a:extLst>
              <a:ext uri="{FF2B5EF4-FFF2-40B4-BE49-F238E27FC236}">
                <a16:creationId xmlns:a16="http://schemas.microsoft.com/office/drawing/2014/main" id="{92FE88FC-1C7A-E155-B334-4FE3249203BD}"/>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Tree>
    <p:extLst>
      <p:ext uri="{BB962C8B-B14F-4D97-AF65-F5344CB8AC3E}">
        <p14:creationId xmlns:p14="http://schemas.microsoft.com/office/powerpoint/2010/main" val="1924330448"/>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72cce8e-2869-4b61-a602-b51a9b743316">
      <UserInfo>
        <DisplayName/>
        <AccountId xsi:nil="true"/>
        <AccountType/>
      </UserInfo>
    </SharedWithUsers>
    <TaxCatchAll xmlns="172cce8e-2869-4b61-a602-b51a9b743316" xsi:nil="true"/>
    <lcf76f155ced4ddcb4097134ff3c332f xmlns="800f4e97-27d7-49c5-986e-78f5ba9e10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967F86186408429625277D532B7C34" ma:contentTypeVersion="14" ma:contentTypeDescription="Create a new document." ma:contentTypeScope="" ma:versionID="6bb7429cb544b03a6d0753c6069ea5bb">
  <xsd:schema xmlns:xsd="http://www.w3.org/2001/XMLSchema" xmlns:xs="http://www.w3.org/2001/XMLSchema" xmlns:p="http://schemas.microsoft.com/office/2006/metadata/properties" xmlns:ns2="800f4e97-27d7-49c5-986e-78f5ba9e1007" xmlns:ns3="172cce8e-2869-4b61-a602-b51a9b743316" targetNamespace="http://schemas.microsoft.com/office/2006/metadata/properties" ma:root="true" ma:fieldsID="979af15666d9ab0531d301e98041ff96" ns2:_="" ns3:_="">
    <xsd:import namespace="800f4e97-27d7-49c5-986e-78f5ba9e1007"/>
    <xsd:import namespace="172cce8e-2869-4b61-a602-b51a9b7433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f4e97-27d7-49c5-986e-78f5ba9e10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198376a-8c75-4b93-93e9-585c55298e9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2cce8e-2869-4b61-a602-b51a9b7433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0dd00e9-b222-4b0b-93f3-b96244b26b52}" ma:internalName="TaxCatchAll" ma:showField="CatchAllData" ma:web="172cce8e-2869-4b61-a602-b51a9b7433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64E17F-F65E-492B-B58B-0E778D1EA029}">
  <ds:schemaRefs>
    <ds:schemaRef ds:uri="172cce8e-2869-4b61-a602-b51a9b743316"/>
    <ds:schemaRef ds:uri="800f4e97-27d7-49c5-986e-78f5ba9e100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989D25F-3BEF-4A75-B4DF-99E5107E8487}">
  <ds:schemaRefs>
    <ds:schemaRef ds:uri="172cce8e-2869-4b61-a602-b51a9b743316"/>
    <ds:schemaRef ds:uri="800f4e97-27d7-49c5-986e-78f5ba9e10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9F079B-F619-49CA-876B-E8474EE1ED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2</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SketchyVTI</vt:lpstr>
      <vt:lpstr>Counselor Lesson</vt:lpstr>
      <vt:lpstr>COUNSELOR TEAM</vt:lpstr>
      <vt:lpstr>Credit check</vt:lpstr>
      <vt:lpstr>Credit recovery</vt:lpstr>
      <vt:lpstr>1st semester credit = 1st q + 2nd q grades</vt:lpstr>
      <vt:lpstr>Academic problem-solving</vt:lpstr>
      <vt:lpstr>SUBSTANCE USE:  AN UNHEALTHY COPING STRATEGY</vt:lpstr>
      <vt:lpstr>Unhealthy actions can become unhealthy habits.</vt:lpstr>
      <vt:lpstr>Your brain is not an adult until age 25!</vt:lpstr>
      <vt:lpstr>Stages of Substance Use</vt:lpstr>
      <vt:lpstr>Dependency</vt:lpstr>
      <vt:lpstr>Did you know?</vt:lpstr>
      <vt:lpstr>What is tolerance?</vt:lpstr>
      <vt:lpstr>What is addiction?</vt:lpstr>
      <vt:lpstr>Addiction &amp; Your Brain</vt:lpstr>
      <vt:lpstr>Signs of Addiction</vt:lpstr>
      <vt:lpstr>Effects of Vaping</vt:lpstr>
      <vt:lpstr>Let's learn more...</vt:lpstr>
      <vt:lpstr>What is fentanyl?</vt:lpstr>
      <vt:lpstr>FENTANYL &amp; THE BRAIN</vt:lpstr>
      <vt:lpstr>Happy brain Chemicals</vt:lpstr>
      <vt:lpstr>Healthy Strategies Become Healthy Habits</vt:lpstr>
      <vt:lpstr>Examples of Self-Care</vt:lpstr>
      <vt:lpstr>Tips for Prevention </vt:lpstr>
      <vt:lpstr>When things get tough, it's okay to ask for help.</vt:lpstr>
      <vt:lpstr>Remember, there are many healthy coping skills.</vt:lpstr>
      <vt:lpstr>Healthy Vs. Unhealthy Choices</vt:lpstr>
      <vt:lpstr>What's some take aways?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200</cp:revision>
  <dcterms:created xsi:type="dcterms:W3CDTF">2025-04-01T17:22:18Z</dcterms:created>
  <dcterms:modified xsi:type="dcterms:W3CDTF">2025-10-27T15:26:03Z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0x010100F5967F86186408429625277D532B7C34</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