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648" r:id="rId2"/>
  </p:sldMasterIdLst>
  <p:sldIdLst>
    <p:sldId id="256" r:id="rId3"/>
    <p:sldId id="257" r:id="rId4"/>
    <p:sldId id="266" r:id="rId5"/>
    <p:sldId id="258" r:id="rId6"/>
    <p:sldId id="264" r:id="rId7"/>
    <p:sldId id="261" r:id="rId8"/>
    <p:sldId id="265" r:id="rId9"/>
    <p:sldId id="260" r:id="rId10"/>
    <p:sldId id="280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3" r:id="rId19"/>
    <p:sldId id="277" r:id="rId20"/>
    <p:sldId id="276" r:id="rId21"/>
    <p:sldId id="274" r:id="rId22"/>
    <p:sldId id="278" r:id="rId23"/>
    <p:sldId id="282" r:id="rId24"/>
    <p:sldId id="263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D05231-F393-0C73-FDDD-D84EAAB2F431}" v="8" dt="2023-09-02T15:27:40.641"/>
    <p1510:client id="{7094F2D8-10F1-4462-B1F6-6D3144ED6D13}" v="17" dt="2023-08-25T16:55:50.888"/>
    <p1510:client id="{DD06D072-591B-F3CE-4274-7E5800AE794E}" v="49" dt="2023-08-25T17:04:06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hyperlink" Target="mailto:photini.deshaies@tusd1.org" TargetMode="External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hyperlink" Target="mailto:kristine.mateos@tusd1.org" TargetMode="External"/><Relationship Id="rId16" Type="http://schemas.openxmlformats.org/officeDocument/2006/relationships/image" Target="../media/image17.png"/><Relationship Id="rId1" Type="http://schemas.openxmlformats.org/officeDocument/2006/relationships/hyperlink" Target="mailto:renee.Ibarra@tusd1.org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hyperlink" Target="mailto:steven.marks@tusd1.org" TargetMode="External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hyperlink" Target="mailto:alexander.karaman@tusd1.org" TargetMode="External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5.png"/><Relationship Id="rId3" Type="http://schemas.openxmlformats.org/officeDocument/2006/relationships/hyperlink" Target="mailto:renee.Ibarra@tusd1.org" TargetMode="External"/><Relationship Id="rId7" Type="http://schemas.openxmlformats.org/officeDocument/2006/relationships/image" Target="../media/image11.png"/><Relationship Id="rId12" Type="http://schemas.openxmlformats.org/officeDocument/2006/relationships/hyperlink" Target="mailto:alexander.karaman@tusd1.org" TargetMode="External"/><Relationship Id="rId17" Type="http://schemas.openxmlformats.org/officeDocument/2006/relationships/image" Target="../media/image18.svg"/><Relationship Id="rId2" Type="http://schemas.openxmlformats.org/officeDocument/2006/relationships/image" Target="../media/image8.svg"/><Relationship Id="rId16" Type="http://schemas.openxmlformats.org/officeDocument/2006/relationships/image" Target="../media/image17.png"/><Relationship Id="rId1" Type="http://schemas.openxmlformats.org/officeDocument/2006/relationships/image" Target="../media/image7.png"/><Relationship Id="rId6" Type="http://schemas.openxmlformats.org/officeDocument/2006/relationships/hyperlink" Target="mailto:kristine.mateos@tusd1.org" TargetMode="External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5" Type="http://schemas.openxmlformats.org/officeDocument/2006/relationships/hyperlink" Target="mailto:steven.marks@tusd1.org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hyperlink" Target="mailto:photini.deshaies@tusd1.org" TargetMode="External"/><Relationship Id="rId1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85A69B-C906-414A-9D54-7549776EE9C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AFB0506-88FA-45F0-B222-A466C268F7D5}">
      <dgm:prSet/>
      <dgm:spPr/>
      <dgm:t>
        <a:bodyPr/>
        <a:lstStyle/>
        <a:p>
          <a:r>
            <a:rPr lang="en-US"/>
            <a:t>Renee Ibarra, Dept. Chair-Academic &amp; Mental Health (L-Z)  </a:t>
          </a:r>
          <a:r>
            <a:rPr lang="en-US" u="sng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renee.Ibarra@tusd1.org</a:t>
          </a:r>
          <a:endParaRPr lang="en-US">
            <a:solidFill>
              <a:schemeClr val="bg1"/>
            </a:solidFill>
          </a:endParaRPr>
        </a:p>
      </dgm:t>
    </dgm:pt>
    <dgm:pt modelId="{51FB5D95-3AB1-49FB-95E7-C55C84E2ABCD}" type="parTrans" cxnId="{3909CD02-C1BB-4D53-BCBF-FA9B55847404}">
      <dgm:prSet/>
      <dgm:spPr/>
      <dgm:t>
        <a:bodyPr/>
        <a:lstStyle/>
        <a:p>
          <a:endParaRPr lang="en-US"/>
        </a:p>
      </dgm:t>
    </dgm:pt>
    <dgm:pt modelId="{F193EAC9-F832-4208-A572-6F6A88A6DFE7}" type="sibTrans" cxnId="{3909CD02-C1BB-4D53-BCBF-FA9B55847404}">
      <dgm:prSet/>
      <dgm:spPr/>
      <dgm:t>
        <a:bodyPr/>
        <a:lstStyle/>
        <a:p>
          <a:endParaRPr lang="en-US"/>
        </a:p>
      </dgm:t>
    </dgm:pt>
    <dgm:pt modelId="{4DFC907F-E24D-45DA-AF00-D64A8DA6BED5}">
      <dgm:prSet/>
      <dgm:spPr/>
      <dgm:t>
        <a:bodyPr/>
        <a:lstStyle/>
        <a:p>
          <a:r>
            <a:rPr lang="en-US"/>
            <a:t>Kristine Mateos-Academic &amp; Mental Health (A-K)  </a:t>
          </a:r>
          <a:r>
            <a:rPr lang="en-US" u="sng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kristine.mateos@tusd1.org</a:t>
          </a:r>
          <a:endParaRPr lang="en-US">
            <a:solidFill>
              <a:schemeClr val="bg1"/>
            </a:solidFill>
          </a:endParaRPr>
        </a:p>
      </dgm:t>
    </dgm:pt>
    <dgm:pt modelId="{C24151ED-DA57-4685-9D68-203A8E16C6D3}" type="parTrans" cxnId="{E837C55A-C02D-427C-83FD-EF1C2A6E4111}">
      <dgm:prSet/>
      <dgm:spPr/>
      <dgm:t>
        <a:bodyPr/>
        <a:lstStyle/>
        <a:p>
          <a:endParaRPr lang="en-US"/>
        </a:p>
      </dgm:t>
    </dgm:pt>
    <dgm:pt modelId="{511BFE9D-FAE0-4128-AEDB-37E2EDB9D7F1}" type="sibTrans" cxnId="{E837C55A-C02D-427C-83FD-EF1C2A6E4111}">
      <dgm:prSet/>
      <dgm:spPr/>
      <dgm:t>
        <a:bodyPr/>
        <a:lstStyle/>
        <a:p>
          <a:endParaRPr lang="en-US"/>
        </a:p>
      </dgm:t>
    </dgm:pt>
    <dgm:pt modelId="{0FC86B27-AA84-474D-B858-EF4547C752B6}">
      <dgm:prSet/>
      <dgm:spPr/>
      <dgm:t>
        <a:bodyPr/>
        <a:lstStyle/>
        <a:p>
          <a:r>
            <a:rPr lang="en-US"/>
            <a:t>Photini Deshaies-Mental Health Support</a:t>
          </a:r>
          <a:r>
            <a:rPr lang="en-US">
              <a:solidFill>
                <a:schemeClr val="bg1"/>
              </a:solidFill>
            </a:rPr>
            <a:t> </a:t>
          </a:r>
          <a:r>
            <a:rPr lang="en-US" u="sng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photini.deshaies@tusd1.org</a:t>
          </a:r>
          <a:endParaRPr lang="en-US">
            <a:solidFill>
              <a:schemeClr val="bg1"/>
            </a:solidFill>
          </a:endParaRPr>
        </a:p>
      </dgm:t>
    </dgm:pt>
    <dgm:pt modelId="{6046F636-2DA1-4714-A368-90BD350931C1}" type="parTrans" cxnId="{A15E509C-6589-4E81-8985-8E7EA1BF996D}">
      <dgm:prSet/>
      <dgm:spPr/>
      <dgm:t>
        <a:bodyPr/>
        <a:lstStyle/>
        <a:p>
          <a:endParaRPr lang="en-US"/>
        </a:p>
      </dgm:t>
    </dgm:pt>
    <dgm:pt modelId="{6220A1D1-6A6A-4B24-A3CE-FEDD16DFE590}" type="sibTrans" cxnId="{A15E509C-6589-4E81-8985-8E7EA1BF996D}">
      <dgm:prSet/>
      <dgm:spPr/>
      <dgm:t>
        <a:bodyPr/>
        <a:lstStyle/>
        <a:p>
          <a:endParaRPr lang="en-US"/>
        </a:p>
      </dgm:t>
    </dgm:pt>
    <dgm:pt modelId="{E3253D47-D19E-4AAF-9432-EB308DE90758}">
      <dgm:prSet/>
      <dgm:spPr/>
      <dgm:t>
        <a:bodyPr/>
        <a:lstStyle/>
        <a:p>
          <a:r>
            <a:rPr lang="en-US"/>
            <a:t>Dr. Alex Karaman-College &amp; Career </a:t>
          </a:r>
          <a:r>
            <a:rPr lang="en-US" u="sng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alexander.karaman@tusd1.org</a:t>
          </a:r>
          <a:endParaRPr lang="en-US">
            <a:solidFill>
              <a:schemeClr val="bg1"/>
            </a:solidFill>
          </a:endParaRPr>
        </a:p>
      </dgm:t>
    </dgm:pt>
    <dgm:pt modelId="{B5B5C5E6-34D3-473A-802A-E487E36D124E}" type="parTrans" cxnId="{5DA337C8-1CB1-45E6-A5E3-1AC10F9B985E}">
      <dgm:prSet/>
      <dgm:spPr/>
      <dgm:t>
        <a:bodyPr/>
        <a:lstStyle/>
        <a:p>
          <a:endParaRPr lang="en-US"/>
        </a:p>
      </dgm:t>
    </dgm:pt>
    <dgm:pt modelId="{1E3E0269-4533-4968-8758-FBBF0BA41FBD}" type="sibTrans" cxnId="{5DA337C8-1CB1-45E6-A5E3-1AC10F9B985E}">
      <dgm:prSet/>
      <dgm:spPr/>
      <dgm:t>
        <a:bodyPr/>
        <a:lstStyle/>
        <a:p>
          <a:endParaRPr lang="en-US"/>
        </a:p>
      </dgm:t>
    </dgm:pt>
    <dgm:pt modelId="{31AA9A43-5A64-4398-B3B0-979C6A02C159}">
      <dgm:prSet/>
      <dgm:spPr/>
      <dgm:t>
        <a:bodyPr/>
        <a:lstStyle/>
        <a:p>
          <a:r>
            <a:rPr lang="en-US"/>
            <a:t>Steve Marks MTSS (Academic) </a:t>
          </a:r>
          <a:r>
            <a:rPr lang="en-US" u="sng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steven.marks@tusd1.org</a:t>
          </a:r>
          <a:endParaRPr lang="en-US">
            <a:solidFill>
              <a:schemeClr val="bg1"/>
            </a:solidFill>
          </a:endParaRPr>
        </a:p>
      </dgm:t>
    </dgm:pt>
    <dgm:pt modelId="{39F8E5F0-F02C-417F-B0B9-7A30463A25A7}" type="parTrans" cxnId="{F90F0601-208C-4D28-93C9-4325A40F495F}">
      <dgm:prSet/>
      <dgm:spPr/>
      <dgm:t>
        <a:bodyPr/>
        <a:lstStyle/>
        <a:p>
          <a:endParaRPr lang="en-US"/>
        </a:p>
      </dgm:t>
    </dgm:pt>
    <dgm:pt modelId="{A57597D3-69F5-4AB1-8CE2-86291F9B3149}" type="sibTrans" cxnId="{F90F0601-208C-4D28-93C9-4325A40F495F}">
      <dgm:prSet/>
      <dgm:spPr/>
      <dgm:t>
        <a:bodyPr/>
        <a:lstStyle/>
        <a:p>
          <a:endParaRPr lang="en-US"/>
        </a:p>
      </dgm:t>
    </dgm:pt>
    <dgm:pt modelId="{D891235B-A447-4816-B05C-9F80E29727F7}">
      <dgm:prSet/>
      <dgm:spPr/>
      <dgm:t>
        <a:bodyPr/>
        <a:lstStyle/>
        <a:p>
          <a:r>
            <a:rPr lang="en-US"/>
            <a:t>Department Contact 520-584-7743</a:t>
          </a:r>
        </a:p>
      </dgm:t>
    </dgm:pt>
    <dgm:pt modelId="{D8D4193F-994A-4E40-8D1F-157E9FD78810}" type="parTrans" cxnId="{7AB3CE68-6BAF-4382-BE19-7774B6FDD288}">
      <dgm:prSet/>
      <dgm:spPr/>
      <dgm:t>
        <a:bodyPr/>
        <a:lstStyle/>
        <a:p>
          <a:endParaRPr lang="en-US"/>
        </a:p>
      </dgm:t>
    </dgm:pt>
    <dgm:pt modelId="{F8C611C2-8E48-40A6-BC6E-6409D6563621}" type="sibTrans" cxnId="{7AB3CE68-6BAF-4382-BE19-7774B6FDD288}">
      <dgm:prSet/>
      <dgm:spPr/>
      <dgm:t>
        <a:bodyPr/>
        <a:lstStyle/>
        <a:p>
          <a:endParaRPr lang="en-US"/>
        </a:p>
      </dgm:t>
    </dgm:pt>
    <dgm:pt modelId="{283291D4-5AFA-4E1F-BEA5-F75AFCF73CD2}" type="pres">
      <dgm:prSet presAssocID="{BA85A69B-C906-414A-9D54-7549776EE9CF}" presName="root" presStyleCnt="0">
        <dgm:presLayoutVars>
          <dgm:dir/>
          <dgm:resizeHandles val="exact"/>
        </dgm:presLayoutVars>
      </dgm:prSet>
      <dgm:spPr/>
    </dgm:pt>
    <dgm:pt modelId="{41148E85-3FD0-452F-A9E2-044D3A791B3E}" type="pres">
      <dgm:prSet presAssocID="{9AFB0506-88FA-45F0-B222-A466C268F7D5}" presName="compNode" presStyleCnt="0"/>
      <dgm:spPr/>
    </dgm:pt>
    <dgm:pt modelId="{0EDC17E6-78DF-41FB-9AA6-3D91752CA0F7}" type="pres">
      <dgm:prSet presAssocID="{9AFB0506-88FA-45F0-B222-A466C268F7D5}" presName="bgRect" presStyleLbl="bgShp" presStyleIdx="0" presStyleCnt="6"/>
      <dgm:spPr/>
    </dgm:pt>
    <dgm:pt modelId="{D12C2502-51EC-47DA-A329-E564D7FB56F0}" type="pres">
      <dgm:prSet presAssocID="{9AFB0506-88FA-45F0-B222-A466C268F7D5}" presName="iconRect" presStyleLbl="node1" presStyleIdx="0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2C478DBE-D2A9-4C34-8996-88B41ACDA7E6}" type="pres">
      <dgm:prSet presAssocID="{9AFB0506-88FA-45F0-B222-A466C268F7D5}" presName="spaceRect" presStyleCnt="0"/>
      <dgm:spPr/>
    </dgm:pt>
    <dgm:pt modelId="{46CB7B78-58BB-4811-B0AF-A78C8DB27EE0}" type="pres">
      <dgm:prSet presAssocID="{9AFB0506-88FA-45F0-B222-A466C268F7D5}" presName="parTx" presStyleLbl="revTx" presStyleIdx="0" presStyleCnt="6">
        <dgm:presLayoutVars>
          <dgm:chMax val="0"/>
          <dgm:chPref val="0"/>
        </dgm:presLayoutVars>
      </dgm:prSet>
      <dgm:spPr/>
    </dgm:pt>
    <dgm:pt modelId="{2A55E3AF-9375-4E5E-BD9F-A82584DD473A}" type="pres">
      <dgm:prSet presAssocID="{F193EAC9-F832-4208-A572-6F6A88A6DFE7}" presName="sibTrans" presStyleCnt="0"/>
      <dgm:spPr/>
    </dgm:pt>
    <dgm:pt modelId="{BBAB1FD3-F360-43E5-8ED1-B40CC8220711}" type="pres">
      <dgm:prSet presAssocID="{4DFC907F-E24D-45DA-AF00-D64A8DA6BED5}" presName="compNode" presStyleCnt="0"/>
      <dgm:spPr/>
    </dgm:pt>
    <dgm:pt modelId="{A5E22402-1151-4494-B102-0C52A1C0C3B4}" type="pres">
      <dgm:prSet presAssocID="{4DFC907F-E24D-45DA-AF00-D64A8DA6BED5}" presName="bgRect" presStyleLbl="bgShp" presStyleIdx="1" presStyleCnt="6"/>
      <dgm:spPr/>
    </dgm:pt>
    <dgm:pt modelId="{39FB6BD7-836B-4B7D-BC34-E7886AE3713B}" type="pres">
      <dgm:prSet presAssocID="{4DFC907F-E24D-45DA-AF00-D64A8DA6BED5}" presName="iconRect" presStyleLbl="node1" presStyleIdx="1" presStyleCnt="6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5703C0F3-FD1F-4103-A346-BCECA3921A70}" type="pres">
      <dgm:prSet presAssocID="{4DFC907F-E24D-45DA-AF00-D64A8DA6BED5}" presName="spaceRect" presStyleCnt="0"/>
      <dgm:spPr/>
    </dgm:pt>
    <dgm:pt modelId="{2F430152-E9A2-4C8B-B6CE-0ACCD291C6E1}" type="pres">
      <dgm:prSet presAssocID="{4DFC907F-E24D-45DA-AF00-D64A8DA6BED5}" presName="parTx" presStyleLbl="revTx" presStyleIdx="1" presStyleCnt="6">
        <dgm:presLayoutVars>
          <dgm:chMax val="0"/>
          <dgm:chPref val="0"/>
        </dgm:presLayoutVars>
      </dgm:prSet>
      <dgm:spPr/>
    </dgm:pt>
    <dgm:pt modelId="{0E9C9A57-F8CA-4719-9D7B-82592DCE5F50}" type="pres">
      <dgm:prSet presAssocID="{511BFE9D-FAE0-4128-AEDB-37E2EDB9D7F1}" presName="sibTrans" presStyleCnt="0"/>
      <dgm:spPr/>
    </dgm:pt>
    <dgm:pt modelId="{90A1A5FE-714A-405E-BF40-26405D3B4973}" type="pres">
      <dgm:prSet presAssocID="{0FC86B27-AA84-474D-B858-EF4547C752B6}" presName="compNode" presStyleCnt="0"/>
      <dgm:spPr/>
    </dgm:pt>
    <dgm:pt modelId="{02EA390C-0336-4007-905B-91E1462AE6E5}" type="pres">
      <dgm:prSet presAssocID="{0FC86B27-AA84-474D-B858-EF4547C752B6}" presName="bgRect" presStyleLbl="bgShp" presStyleIdx="2" presStyleCnt="6"/>
      <dgm:spPr/>
    </dgm:pt>
    <dgm:pt modelId="{25656A88-156C-4452-BCED-908344EAF325}" type="pres">
      <dgm:prSet presAssocID="{0FC86B27-AA84-474D-B858-EF4547C752B6}" presName="iconRect" presStyleLbl="node1" presStyleIdx="2" presStyleCnt="6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76688249-4A44-418B-8B7E-AE547DE2A98E}" type="pres">
      <dgm:prSet presAssocID="{0FC86B27-AA84-474D-B858-EF4547C752B6}" presName="spaceRect" presStyleCnt="0"/>
      <dgm:spPr/>
    </dgm:pt>
    <dgm:pt modelId="{C6B3A96F-7FDC-49CB-A43D-F79F229E045C}" type="pres">
      <dgm:prSet presAssocID="{0FC86B27-AA84-474D-B858-EF4547C752B6}" presName="parTx" presStyleLbl="revTx" presStyleIdx="2" presStyleCnt="6">
        <dgm:presLayoutVars>
          <dgm:chMax val="0"/>
          <dgm:chPref val="0"/>
        </dgm:presLayoutVars>
      </dgm:prSet>
      <dgm:spPr/>
    </dgm:pt>
    <dgm:pt modelId="{7060F9E4-635A-436A-BBAD-EE5915770C7B}" type="pres">
      <dgm:prSet presAssocID="{6220A1D1-6A6A-4B24-A3CE-FEDD16DFE590}" presName="sibTrans" presStyleCnt="0"/>
      <dgm:spPr/>
    </dgm:pt>
    <dgm:pt modelId="{CA057C54-B71C-4FD4-8585-E49B46AB4C8D}" type="pres">
      <dgm:prSet presAssocID="{E3253D47-D19E-4AAF-9432-EB308DE90758}" presName="compNode" presStyleCnt="0"/>
      <dgm:spPr/>
    </dgm:pt>
    <dgm:pt modelId="{434DDAA1-6F1B-4C0D-BE2A-91DCCAD02AEB}" type="pres">
      <dgm:prSet presAssocID="{E3253D47-D19E-4AAF-9432-EB308DE90758}" presName="bgRect" presStyleLbl="bgShp" presStyleIdx="3" presStyleCnt="6"/>
      <dgm:spPr/>
    </dgm:pt>
    <dgm:pt modelId="{C834FC18-B286-430C-888A-BAF255AA5D2D}" type="pres">
      <dgm:prSet presAssocID="{E3253D47-D19E-4AAF-9432-EB308DE90758}" presName="iconRect" presStyleLbl="node1" presStyleIdx="3" presStyleCnt="6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A21D1221-40A0-4A11-90B4-CC6E6EF22212}" type="pres">
      <dgm:prSet presAssocID="{E3253D47-D19E-4AAF-9432-EB308DE90758}" presName="spaceRect" presStyleCnt="0"/>
      <dgm:spPr/>
    </dgm:pt>
    <dgm:pt modelId="{E6AC0BA0-16CD-4525-A8BA-1083A786CD9C}" type="pres">
      <dgm:prSet presAssocID="{E3253D47-D19E-4AAF-9432-EB308DE90758}" presName="parTx" presStyleLbl="revTx" presStyleIdx="3" presStyleCnt="6">
        <dgm:presLayoutVars>
          <dgm:chMax val="0"/>
          <dgm:chPref val="0"/>
        </dgm:presLayoutVars>
      </dgm:prSet>
      <dgm:spPr/>
    </dgm:pt>
    <dgm:pt modelId="{3D136D7B-AD71-410D-9A96-35D7E82758F1}" type="pres">
      <dgm:prSet presAssocID="{1E3E0269-4533-4968-8758-FBBF0BA41FBD}" presName="sibTrans" presStyleCnt="0"/>
      <dgm:spPr/>
    </dgm:pt>
    <dgm:pt modelId="{CFCEE6CD-EB87-495C-A584-73ABD3513F37}" type="pres">
      <dgm:prSet presAssocID="{31AA9A43-5A64-4398-B3B0-979C6A02C159}" presName="compNode" presStyleCnt="0"/>
      <dgm:spPr/>
    </dgm:pt>
    <dgm:pt modelId="{D83D0FE8-6236-4B6A-AB5A-0FA5397461A2}" type="pres">
      <dgm:prSet presAssocID="{31AA9A43-5A64-4398-B3B0-979C6A02C159}" presName="bgRect" presStyleLbl="bgShp" presStyleIdx="4" presStyleCnt="6"/>
      <dgm:spPr/>
    </dgm:pt>
    <dgm:pt modelId="{4AF6FD22-7BA9-4A05-BC8C-7AB9224CF83C}" type="pres">
      <dgm:prSet presAssocID="{31AA9A43-5A64-4398-B3B0-979C6A02C159}" presName="iconRect" presStyleLbl="node1" presStyleIdx="4" presStyleCnt="6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71A7AA14-7CBD-4D72-8749-C17679D104CC}" type="pres">
      <dgm:prSet presAssocID="{31AA9A43-5A64-4398-B3B0-979C6A02C159}" presName="spaceRect" presStyleCnt="0"/>
      <dgm:spPr/>
    </dgm:pt>
    <dgm:pt modelId="{1E3804D2-86CF-4093-8C65-DC560DC68DC8}" type="pres">
      <dgm:prSet presAssocID="{31AA9A43-5A64-4398-B3B0-979C6A02C159}" presName="parTx" presStyleLbl="revTx" presStyleIdx="4" presStyleCnt="6">
        <dgm:presLayoutVars>
          <dgm:chMax val="0"/>
          <dgm:chPref val="0"/>
        </dgm:presLayoutVars>
      </dgm:prSet>
      <dgm:spPr/>
    </dgm:pt>
    <dgm:pt modelId="{F6DDB9A1-BBC5-474A-8D95-F2492755C445}" type="pres">
      <dgm:prSet presAssocID="{A57597D3-69F5-4AB1-8CE2-86291F9B3149}" presName="sibTrans" presStyleCnt="0"/>
      <dgm:spPr/>
    </dgm:pt>
    <dgm:pt modelId="{DA0B0856-0EC9-4157-8134-173340A20D41}" type="pres">
      <dgm:prSet presAssocID="{D891235B-A447-4816-B05C-9F80E29727F7}" presName="compNode" presStyleCnt="0"/>
      <dgm:spPr/>
    </dgm:pt>
    <dgm:pt modelId="{CB47208F-4263-45EE-B2E8-6E7AB243DE9F}" type="pres">
      <dgm:prSet presAssocID="{D891235B-A447-4816-B05C-9F80E29727F7}" presName="bgRect" presStyleLbl="bgShp" presStyleIdx="5" presStyleCnt="6"/>
      <dgm:spPr/>
    </dgm:pt>
    <dgm:pt modelId="{083D4FB2-95AB-4943-BE47-BFEA8DF1B2CB}" type="pres">
      <dgm:prSet presAssocID="{D891235B-A447-4816-B05C-9F80E29727F7}" presName="iconRect" presStyleLbl="node1" presStyleIdx="5" presStyleCnt="6"/>
      <dgm:spPr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A96367B6-81F9-4194-8A44-0F60E57C2100}" type="pres">
      <dgm:prSet presAssocID="{D891235B-A447-4816-B05C-9F80E29727F7}" presName="spaceRect" presStyleCnt="0"/>
      <dgm:spPr/>
    </dgm:pt>
    <dgm:pt modelId="{AB6B3D5A-8A78-443D-B049-7440DE308A25}" type="pres">
      <dgm:prSet presAssocID="{D891235B-A447-4816-B05C-9F80E29727F7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F90F0601-208C-4D28-93C9-4325A40F495F}" srcId="{BA85A69B-C906-414A-9D54-7549776EE9CF}" destId="{31AA9A43-5A64-4398-B3B0-979C6A02C159}" srcOrd="4" destOrd="0" parTransId="{39F8E5F0-F02C-417F-B0B9-7A30463A25A7}" sibTransId="{A57597D3-69F5-4AB1-8CE2-86291F9B3149}"/>
    <dgm:cxn modelId="{41538D02-3A88-4387-B70E-8DCB883B70C7}" type="presOf" srcId="{31AA9A43-5A64-4398-B3B0-979C6A02C159}" destId="{1E3804D2-86CF-4093-8C65-DC560DC68DC8}" srcOrd="0" destOrd="0" presId="urn:microsoft.com/office/officeart/2018/2/layout/IconVerticalSolidList"/>
    <dgm:cxn modelId="{3909CD02-C1BB-4D53-BCBF-FA9B55847404}" srcId="{BA85A69B-C906-414A-9D54-7549776EE9CF}" destId="{9AFB0506-88FA-45F0-B222-A466C268F7D5}" srcOrd="0" destOrd="0" parTransId="{51FB5D95-3AB1-49FB-95E7-C55C84E2ABCD}" sibTransId="{F193EAC9-F832-4208-A572-6F6A88A6DFE7}"/>
    <dgm:cxn modelId="{32656920-9051-48C9-B0D5-26C38D65EBEF}" type="presOf" srcId="{BA85A69B-C906-414A-9D54-7549776EE9CF}" destId="{283291D4-5AFA-4E1F-BEA5-F75AFCF73CD2}" srcOrd="0" destOrd="0" presId="urn:microsoft.com/office/officeart/2018/2/layout/IconVerticalSolidList"/>
    <dgm:cxn modelId="{91387A2D-581D-4405-AE49-14F4C0CB89BC}" type="presOf" srcId="{4DFC907F-E24D-45DA-AF00-D64A8DA6BED5}" destId="{2F430152-E9A2-4C8B-B6CE-0ACCD291C6E1}" srcOrd="0" destOrd="0" presId="urn:microsoft.com/office/officeart/2018/2/layout/IconVerticalSolidList"/>
    <dgm:cxn modelId="{7AB3CE68-6BAF-4382-BE19-7774B6FDD288}" srcId="{BA85A69B-C906-414A-9D54-7549776EE9CF}" destId="{D891235B-A447-4816-B05C-9F80E29727F7}" srcOrd="5" destOrd="0" parTransId="{D8D4193F-994A-4E40-8D1F-157E9FD78810}" sibTransId="{F8C611C2-8E48-40A6-BC6E-6409D6563621}"/>
    <dgm:cxn modelId="{E837C55A-C02D-427C-83FD-EF1C2A6E4111}" srcId="{BA85A69B-C906-414A-9D54-7549776EE9CF}" destId="{4DFC907F-E24D-45DA-AF00-D64A8DA6BED5}" srcOrd="1" destOrd="0" parTransId="{C24151ED-DA57-4685-9D68-203A8E16C6D3}" sibTransId="{511BFE9D-FAE0-4128-AEDB-37E2EDB9D7F1}"/>
    <dgm:cxn modelId="{A15E509C-6589-4E81-8985-8E7EA1BF996D}" srcId="{BA85A69B-C906-414A-9D54-7549776EE9CF}" destId="{0FC86B27-AA84-474D-B858-EF4547C752B6}" srcOrd="2" destOrd="0" parTransId="{6046F636-2DA1-4714-A368-90BD350931C1}" sibTransId="{6220A1D1-6A6A-4B24-A3CE-FEDD16DFE590}"/>
    <dgm:cxn modelId="{851E90B4-BAC1-4220-983D-8B135A85A8DD}" type="presOf" srcId="{D891235B-A447-4816-B05C-9F80E29727F7}" destId="{AB6B3D5A-8A78-443D-B049-7440DE308A25}" srcOrd="0" destOrd="0" presId="urn:microsoft.com/office/officeart/2018/2/layout/IconVerticalSolidList"/>
    <dgm:cxn modelId="{E0DCD1C7-9677-4DA0-B5E5-0816FFCE3835}" type="presOf" srcId="{E3253D47-D19E-4AAF-9432-EB308DE90758}" destId="{E6AC0BA0-16CD-4525-A8BA-1083A786CD9C}" srcOrd="0" destOrd="0" presId="urn:microsoft.com/office/officeart/2018/2/layout/IconVerticalSolidList"/>
    <dgm:cxn modelId="{5DA337C8-1CB1-45E6-A5E3-1AC10F9B985E}" srcId="{BA85A69B-C906-414A-9D54-7549776EE9CF}" destId="{E3253D47-D19E-4AAF-9432-EB308DE90758}" srcOrd="3" destOrd="0" parTransId="{B5B5C5E6-34D3-473A-802A-E487E36D124E}" sibTransId="{1E3E0269-4533-4968-8758-FBBF0BA41FBD}"/>
    <dgm:cxn modelId="{B3B0A6E5-3C20-4057-A3E0-26B6231A3359}" type="presOf" srcId="{9AFB0506-88FA-45F0-B222-A466C268F7D5}" destId="{46CB7B78-58BB-4811-B0AF-A78C8DB27EE0}" srcOrd="0" destOrd="0" presId="urn:microsoft.com/office/officeart/2018/2/layout/IconVerticalSolidList"/>
    <dgm:cxn modelId="{2B720CFF-BDEE-4FCD-A1D8-367EF987A89F}" type="presOf" srcId="{0FC86B27-AA84-474D-B858-EF4547C752B6}" destId="{C6B3A96F-7FDC-49CB-A43D-F79F229E045C}" srcOrd="0" destOrd="0" presId="urn:microsoft.com/office/officeart/2018/2/layout/IconVerticalSolidList"/>
    <dgm:cxn modelId="{491CD26A-39A9-4DA0-9D83-8DAC2FA0DC4D}" type="presParOf" srcId="{283291D4-5AFA-4E1F-BEA5-F75AFCF73CD2}" destId="{41148E85-3FD0-452F-A9E2-044D3A791B3E}" srcOrd="0" destOrd="0" presId="urn:microsoft.com/office/officeart/2018/2/layout/IconVerticalSolidList"/>
    <dgm:cxn modelId="{348B3C30-7E92-43E8-B123-EFC694624B43}" type="presParOf" srcId="{41148E85-3FD0-452F-A9E2-044D3A791B3E}" destId="{0EDC17E6-78DF-41FB-9AA6-3D91752CA0F7}" srcOrd="0" destOrd="0" presId="urn:microsoft.com/office/officeart/2018/2/layout/IconVerticalSolidList"/>
    <dgm:cxn modelId="{9BE29C6F-435E-4D26-8EEE-C49C503A3AFA}" type="presParOf" srcId="{41148E85-3FD0-452F-A9E2-044D3A791B3E}" destId="{D12C2502-51EC-47DA-A329-E564D7FB56F0}" srcOrd="1" destOrd="0" presId="urn:microsoft.com/office/officeart/2018/2/layout/IconVerticalSolidList"/>
    <dgm:cxn modelId="{0509C017-A774-43CB-9CB8-F3F5B76DC775}" type="presParOf" srcId="{41148E85-3FD0-452F-A9E2-044D3A791B3E}" destId="{2C478DBE-D2A9-4C34-8996-88B41ACDA7E6}" srcOrd="2" destOrd="0" presId="urn:microsoft.com/office/officeart/2018/2/layout/IconVerticalSolidList"/>
    <dgm:cxn modelId="{4EF26877-8492-4A82-B153-693BE89EBFCC}" type="presParOf" srcId="{41148E85-3FD0-452F-A9E2-044D3A791B3E}" destId="{46CB7B78-58BB-4811-B0AF-A78C8DB27EE0}" srcOrd="3" destOrd="0" presId="urn:microsoft.com/office/officeart/2018/2/layout/IconVerticalSolidList"/>
    <dgm:cxn modelId="{3599707E-1A9E-4902-9E07-57AA6130012B}" type="presParOf" srcId="{283291D4-5AFA-4E1F-BEA5-F75AFCF73CD2}" destId="{2A55E3AF-9375-4E5E-BD9F-A82584DD473A}" srcOrd="1" destOrd="0" presId="urn:microsoft.com/office/officeart/2018/2/layout/IconVerticalSolidList"/>
    <dgm:cxn modelId="{54CDB6ED-D3F7-4BA3-AFB3-264BFEC48423}" type="presParOf" srcId="{283291D4-5AFA-4E1F-BEA5-F75AFCF73CD2}" destId="{BBAB1FD3-F360-43E5-8ED1-B40CC8220711}" srcOrd="2" destOrd="0" presId="urn:microsoft.com/office/officeart/2018/2/layout/IconVerticalSolidList"/>
    <dgm:cxn modelId="{0D221605-D4C8-466E-9AE3-C94858C41B31}" type="presParOf" srcId="{BBAB1FD3-F360-43E5-8ED1-B40CC8220711}" destId="{A5E22402-1151-4494-B102-0C52A1C0C3B4}" srcOrd="0" destOrd="0" presId="urn:microsoft.com/office/officeart/2018/2/layout/IconVerticalSolidList"/>
    <dgm:cxn modelId="{28A91275-6628-4964-9DD0-D01DD7CAE2C2}" type="presParOf" srcId="{BBAB1FD3-F360-43E5-8ED1-B40CC8220711}" destId="{39FB6BD7-836B-4B7D-BC34-E7886AE3713B}" srcOrd="1" destOrd="0" presId="urn:microsoft.com/office/officeart/2018/2/layout/IconVerticalSolidList"/>
    <dgm:cxn modelId="{8F4DDD1B-2424-48D8-BC28-7B0F3945A7D6}" type="presParOf" srcId="{BBAB1FD3-F360-43E5-8ED1-B40CC8220711}" destId="{5703C0F3-FD1F-4103-A346-BCECA3921A70}" srcOrd="2" destOrd="0" presId="urn:microsoft.com/office/officeart/2018/2/layout/IconVerticalSolidList"/>
    <dgm:cxn modelId="{9181F868-0F95-432C-819A-7113BCBA7EF8}" type="presParOf" srcId="{BBAB1FD3-F360-43E5-8ED1-B40CC8220711}" destId="{2F430152-E9A2-4C8B-B6CE-0ACCD291C6E1}" srcOrd="3" destOrd="0" presId="urn:microsoft.com/office/officeart/2018/2/layout/IconVerticalSolidList"/>
    <dgm:cxn modelId="{5EDFCC90-4A2B-4190-9DA4-10512B2D2A45}" type="presParOf" srcId="{283291D4-5AFA-4E1F-BEA5-F75AFCF73CD2}" destId="{0E9C9A57-F8CA-4719-9D7B-82592DCE5F50}" srcOrd="3" destOrd="0" presId="urn:microsoft.com/office/officeart/2018/2/layout/IconVerticalSolidList"/>
    <dgm:cxn modelId="{4BA77E29-6CA7-4BEE-8B79-3D868EA3CBA1}" type="presParOf" srcId="{283291D4-5AFA-4E1F-BEA5-F75AFCF73CD2}" destId="{90A1A5FE-714A-405E-BF40-26405D3B4973}" srcOrd="4" destOrd="0" presId="urn:microsoft.com/office/officeart/2018/2/layout/IconVerticalSolidList"/>
    <dgm:cxn modelId="{780BC89E-D63E-49DD-9B97-7BA92A58151A}" type="presParOf" srcId="{90A1A5FE-714A-405E-BF40-26405D3B4973}" destId="{02EA390C-0336-4007-905B-91E1462AE6E5}" srcOrd="0" destOrd="0" presId="urn:microsoft.com/office/officeart/2018/2/layout/IconVerticalSolidList"/>
    <dgm:cxn modelId="{F7E5B76A-BFA7-4813-BE2C-57F62F6BC9A5}" type="presParOf" srcId="{90A1A5FE-714A-405E-BF40-26405D3B4973}" destId="{25656A88-156C-4452-BCED-908344EAF325}" srcOrd="1" destOrd="0" presId="urn:microsoft.com/office/officeart/2018/2/layout/IconVerticalSolidList"/>
    <dgm:cxn modelId="{1C2F1D1F-F78C-4424-A486-78EE0609486A}" type="presParOf" srcId="{90A1A5FE-714A-405E-BF40-26405D3B4973}" destId="{76688249-4A44-418B-8B7E-AE547DE2A98E}" srcOrd="2" destOrd="0" presId="urn:microsoft.com/office/officeart/2018/2/layout/IconVerticalSolidList"/>
    <dgm:cxn modelId="{D3FA975C-DCDC-459C-889A-08D6A04E68DA}" type="presParOf" srcId="{90A1A5FE-714A-405E-BF40-26405D3B4973}" destId="{C6B3A96F-7FDC-49CB-A43D-F79F229E045C}" srcOrd="3" destOrd="0" presId="urn:microsoft.com/office/officeart/2018/2/layout/IconVerticalSolidList"/>
    <dgm:cxn modelId="{9069AA7A-8C73-4FD8-83A3-5664770499CC}" type="presParOf" srcId="{283291D4-5AFA-4E1F-BEA5-F75AFCF73CD2}" destId="{7060F9E4-635A-436A-BBAD-EE5915770C7B}" srcOrd="5" destOrd="0" presId="urn:microsoft.com/office/officeart/2018/2/layout/IconVerticalSolidList"/>
    <dgm:cxn modelId="{D2C361EB-FD73-4897-BB22-49288F119C19}" type="presParOf" srcId="{283291D4-5AFA-4E1F-BEA5-F75AFCF73CD2}" destId="{CA057C54-B71C-4FD4-8585-E49B46AB4C8D}" srcOrd="6" destOrd="0" presId="urn:microsoft.com/office/officeart/2018/2/layout/IconVerticalSolidList"/>
    <dgm:cxn modelId="{0588AC82-92DC-44A4-8B03-18C7876A6106}" type="presParOf" srcId="{CA057C54-B71C-4FD4-8585-E49B46AB4C8D}" destId="{434DDAA1-6F1B-4C0D-BE2A-91DCCAD02AEB}" srcOrd="0" destOrd="0" presId="urn:microsoft.com/office/officeart/2018/2/layout/IconVerticalSolidList"/>
    <dgm:cxn modelId="{9DB741B0-C3D0-4689-8A2D-87AE4E561EE9}" type="presParOf" srcId="{CA057C54-B71C-4FD4-8585-E49B46AB4C8D}" destId="{C834FC18-B286-430C-888A-BAF255AA5D2D}" srcOrd="1" destOrd="0" presId="urn:microsoft.com/office/officeart/2018/2/layout/IconVerticalSolidList"/>
    <dgm:cxn modelId="{397D77F5-D888-4AD9-9F97-18F37EC65509}" type="presParOf" srcId="{CA057C54-B71C-4FD4-8585-E49B46AB4C8D}" destId="{A21D1221-40A0-4A11-90B4-CC6E6EF22212}" srcOrd="2" destOrd="0" presId="urn:microsoft.com/office/officeart/2018/2/layout/IconVerticalSolidList"/>
    <dgm:cxn modelId="{A96D312F-3A0A-49E0-821F-F101F2168111}" type="presParOf" srcId="{CA057C54-B71C-4FD4-8585-E49B46AB4C8D}" destId="{E6AC0BA0-16CD-4525-A8BA-1083A786CD9C}" srcOrd="3" destOrd="0" presId="urn:microsoft.com/office/officeart/2018/2/layout/IconVerticalSolidList"/>
    <dgm:cxn modelId="{2F99DAB8-0D85-49C1-93CA-63BAE4A2D9C8}" type="presParOf" srcId="{283291D4-5AFA-4E1F-BEA5-F75AFCF73CD2}" destId="{3D136D7B-AD71-410D-9A96-35D7E82758F1}" srcOrd="7" destOrd="0" presId="urn:microsoft.com/office/officeart/2018/2/layout/IconVerticalSolidList"/>
    <dgm:cxn modelId="{1B8479CB-4D80-4891-8D3D-C37878CE6AE9}" type="presParOf" srcId="{283291D4-5AFA-4E1F-BEA5-F75AFCF73CD2}" destId="{CFCEE6CD-EB87-495C-A584-73ABD3513F37}" srcOrd="8" destOrd="0" presId="urn:microsoft.com/office/officeart/2018/2/layout/IconVerticalSolidList"/>
    <dgm:cxn modelId="{55FAF44C-E630-40F1-9989-E96545EBD1C3}" type="presParOf" srcId="{CFCEE6CD-EB87-495C-A584-73ABD3513F37}" destId="{D83D0FE8-6236-4B6A-AB5A-0FA5397461A2}" srcOrd="0" destOrd="0" presId="urn:microsoft.com/office/officeart/2018/2/layout/IconVerticalSolidList"/>
    <dgm:cxn modelId="{CC717729-0A2F-4159-B1C0-C3F772FD253F}" type="presParOf" srcId="{CFCEE6CD-EB87-495C-A584-73ABD3513F37}" destId="{4AF6FD22-7BA9-4A05-BC8C-7AB9224CF83C}" srcOrd="1" destOrd="0" presId="urn:microsoft.com/office/officeart/2018/2/layout/IconVerticalSolidList"/>
    <dgm:cxn modelId="{780F8D60-441B-48BF-B2DF-45AD139F9F56}" type="presParOf" srcId="{CFCEE6CD-EB87-495C-A584-73ABD3513F37}" destId="{71A7AA14-7CBD-4D72-8749-C17679D104CC}" srcOrd="2" destOrd="0" presId="urn:microsoft.com/office/officeart/2018/2/layout/IconVerticalSolidList"/>
    <dgm:cxn modelId="{33059F2F-6408-419C-A062-8826C110268F}" type="presParOf" srcId="{CFCEE6CD-EB87-495C-A584-73ABD3513F37}" destId="{1E3804D2-86CF-4093-8C65-DC560DC68DC8}" srcOrd="3" destOrd="0" presId="urn:microsoft.com/office/officeart/2018/2/layout/IconVerticalSolidList"/>
    <dgm:cxn modelId="{E6919BE3-657C-4B6B-A45F-05CCCEC478EF}" type="presParOf" srcId="{283291D4-5AFA-4E1F-BEA5-F75AFCF73CD2}" destId="{F6DDB9A1-BBC5-474A-8D95-F2492755C445}" srcOrd="9" destOrd="0" presId="urn:microsoft.com/office/officeart/2018/2/layout/IconVerticalSolidList"/>
    <dgm:cxn modelId="{660BE835-5525-4EE2-9BF0-81E01EA46B31}" type="presParOf" srcId="{283291D4-5AFA-4E1F-BEA5-F75AFCF73CD2}" destId="{DA0B0856-0EC9-4157-8134-173340A20D41}" srcOrd="10" destOrd="0" presId="urn:microsoft.com/office/officeart/2018/2/layout/IconVerticalSolidList"/>
    <dgm:cxn modelId="{A7F6A81B-2726-4DA2-8FE2-1EC49A83B527}" type="presParOf" srcId="{DA0B0856-0EC9-4157-8134-173340A20D41}" destId="{CB47208F-4263-45EE-B2E8-6E7AB243DE9F}" srcOrd="0" destOrd="0" presId="urn:microsoft.com/office/officeart/2018/2/layout/IconVerticalSolidList"/>
    <dgm:cxn modelId="{73BE013A-3CEB-431F-9700-D1075F5F0DA0}" type="presParOf" srcId="{DA0B0856-0EC9-4157-8134-173340A20D41}" destId="{083D4FB2-95AB-4943-BE47-BFEA8DF1B2CB}" srcOrd="1" destOrd="0" presId="urn:microsoft.com/office/officeart/2018/2/layout/IconVerticalSolidList"/>
    <dgm:cxn modelId="{76B2AD5C-D529-4A71-8F20-06BC8BDE0012}" type="presParOf" srcId="{DA0B0856-0EC9-4157-8134-173340A20D41}" destId="{A96367B6-81F9-4194-8A44-0F60E57C2100}" srcOrd="2" destOrd="0" presId="urn:microsoft.com/office/officeart/2018/2/layout/IconVerticalSolidList"/>
    <dgm:cxn modelId="{8A2527D6-56F3-45DC-8368-367241FDDD6D}" type="presParOf" srcId="{DA0B0856-0EC9-4157-8134-173340A20D41}" destId="{AB6B3D5A-8A78-443D-B049-7440DE308A2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15723F-ED3E-4BB5-982E-99DD9615A78D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CEDFC6A-6ACE-4EF3-A353-0DEB5124FE69}">
      <dgm:prSet/>
      <dgm:spPr/>
      <dgm:t>
        <a:bodyPr/>
        <a:lstStyle/>
        <a:p>
          <a:r>
            <a:rPr lang="en-US" b="0" i="0"/>
            <a:t>Reflect Feelings</a:t>
          </a:r>
          <a:endParaRPr lang="en-US"/>
        </a:p>
      </dgm:t>
    </dgm:pt>
    <dgm:pt modelId="{42BC92FA-350F-4F03-B01C-8F0F78045C8C}" type="parTrans" cxnId="{E2890F1F-D406-4052-9163-A919074EAF1D}">
      <dgm:prSet/>
      <dgm:spPr/>
      <dgm:t>
        <a:bodyPr/>
        <a:lstStyle/>
        <a:p>
          <a:endParaRPr lang="en-US"/>
        </a:p>
      </dgm:t>
    </dgm:pt>
    <dgm:pt modelId="{37D537C9-C44F-40E9-819C-925573E597F6}" type="sibTrans" cxnId="{E2890F1F-D406-4052-9163-A919074EAF1D}">
      <dgm:prSet/>
      <dgm:spPr/>
      <dgm:t>
        <a:bodyPr/>
        <a:lstStyle/>
        <a:p>
          <a:endParaRPr lang="en-US"/>
        </a:p>
      </dgm:t>
    </dgm:pt>
    <dgm:pt modelId="{6788A80E-170C-4E75-8CF4-7D93A0E3B29E}">
      <dgm:prSet/>
      <dgm:spPr/>
      <dgm:t>
        <a:bodyPr/>
        <a:lstStyle/>
        <a:p>
          <a:r>
            <a:rPr lang="en-US" b="0" i="0"/>
            <a:t>Ask for More Information </a:t>
          </a:r>
          <a:endParaRPr lang="en-US"/>
        </a:p>
      </dgm:t>
    </dgm:pt>
    <dgm:pt modelId="{9A4EAD27-6E7E-4578-B019-312F7CE48C58}" type="parTrans" cxnId="{3D2DC1DD-E860-4236-8209-39C1A2CD8FE0}">
      <dgm:prSet/>
      <dgm:spPr/>
      <dgm:t>
        <a:bodyPr/>
        <a:lstStyle/>
        <a:p>
          <a:endParaRPr lang="en-US"/>
        </a:p>
      </dgm:t>
    </dgm:pt>
    <dgm:pt modelId="{5D636D0F-20BC-4351-8BA1-6ADAA97CE613}" type="sibTrans" cxnId="{3D2DC1DD-E860-4236-8209-39C1A2CD8FE0}">
      <dgm:prSet/>
      <dgm:spPr/>
      <dgm:t>
        <a:bodyPr/>
        <a:lstStyle/>
        <a:p>
          <a:endParaRPr lang="en-US"/>
        </a:p>
      </dgm:t>
    </dgm:pt>
    <dgm:pt modelId="{87AEB272-7CE5-401C-9DBE-4CA87A3FF4DB}">
      <dgm:prSet/>
      <dgm:spPr/>
      <dgm:t>
        <a:bodyPr/>
        <a:lstStyle/>
        <a:p>
          <a:r>
            <a:rPr lang="en-US" b="0" i="0"/>
            <a:t>Checking in</a:t>
          </a:r>
          <a:endParaRPr lang="en-US"/>
        </a:p>
      </dgm:t>
    </dgm:pt>
    <dgm:pt modelId="{FBC75CCB-4DEA-4187-B3D9-6ADE50432B47}" type="parTrans" cxnId="{7F5FE4E1-D9B2-4B5E-948C-39EA414EB35C}">
      <dgm:prSet/>
      <dgm:spPr/>
      <dgm:t>
        <a:bodyPr/>
        <a:lstStyle/>
        <a:p>
          <a:endParaRPr lang="en-US"/>
        </a:p>
      </dgm:t>
    </dgm:pt>
    <dgm:pt modelId="{7CCCF57A-AF38-4386-9567-13D089827D51}" type="sibTrans" cxnId="{7F5FE4E1-D9B2-4B5E-948C-39EA414EB35C}">
      <dgm:prSet/>
      <dgm:spPr/>
      <dgm:t>
        <a:bodyPr/>
        <a:lstStyle/>
        <a:p>
          <a:endParaRPr lang="en-US"/>
        </a:p>
      </dgm:t>
    </dgm:pt>
    <dgm:pt modelId="{BD0E1041-C565-43E0-995E-7001EA787AD6}">
      <dgm:prSet/>
      <dgm:spPr/>
      <dgm:t>
        <a:bodyPr/>
        <a:lstStyle/>
        <a:p>
          <a:r>
            <a:rPr lang="en-US" b="0" i="0"/>
            <a:t>Express Understanding</a:t>
          </a:r>
          <a:endParaRPr lang="en-US"/>
        </a:p>
      </dgm:t>
    </dgm:pt>
    <dgm:pt modelId="{9B4DB3FB-26ED-4C54-A86B-74181B364E36}" type="parTrans" cxnId="{6EE172B0-8A20-4E9D-81C2-CE6E7B558EBD}">
      <dgm:prSet/>
      <dgm:spPr/>
      <dgm:t>
        <a:bodyPr/>
        <a:lstStyle/>
        <a:p>
          <a:endParaRPr lang="en-US"/>
        </a:p>
      </dgm:t>
    </dgm:pt>
    <dgm:pt modelId="{83F0A2E6-61DE-45C3-A417-461DB8F85E21}" type="sibTrans" cxnId="{6EE172B0-8A20-4E9D-81C2-CE6E7B558EBD}">
      <dgm:prSet/>
      <dgm:spPr/>
      <dgm:t>
        <a:bodyPr/>
        <a:lstStyle/>
        <a:p>
          <a:endParaRPr lang="en-US"/>
        </a:p>
      </dgm:t>
    </dgm:pt>
    <dgm:pt modelId="{93C95CAA-895F-489B-BB8C-9EFA27E59D92}">
      <dgm:prSet/>
      <dgm:spPr/>
      <dgm:t>
        <a:bodyPr/>
        <a:lstStyle/>
        <a:p>
          <a:r>
            <a:rPr lang="en-US" b="0" i="0"/>
            <a:t>Express Care</a:t>
          </a:r>
          <a:endParaRPr lang="en-US"/>
        </a:p>
      </dgm:t>
    </dgm:pt>
    <dgm:pt modelId="{6B4A67DE-1CB8-4BA7-A1ED-7FE44E07F054}" type="parTrans" cxnId="{6BD980AC-7867-4976-A0E7-6674BA88EA92}">
      <dgm:prSet/>
      <dgm:spPr/>
      <dgm:t>
        <a:bodyPr/>
        <a:lstStyle/>
        <a:p>
          <a:endParaRPr lang="en-US"/>
        </a:p>
      </dgm:t>
    </dgm:pt>
    <dgm:pt modelId="{B771509F-3BDB-4DC4-A46E-26EA3CDDB7C9}" type="sibTrans" cxnId="{6BD980AC-7867-4976-A0E7-6674BA88EA92}">
      <dgm:prSet/>
      <dgm:spPr/>
      <dgm:t>
        <a:bodyPr/>
        <a:lstStyle/>
        <a:p>
          <a:endParaRPr lang="en-US"/>
        </a:p>
      </dgm:t>
    </dgm:pt>
    <dgm:pt modelId="{AFA8E808-002D-44AE-A178-3D7CEC97B868}">
      <dgm:prSet/>
      <dgm:spPr/>
      <dgm:t>
        <a:bodyPr/>
        <a:lstStyle/>
        <a:p>
          <a:r>
            <a:rPr lang="en-US" b="0" i="0"/>
            <a:t>Looking for Solutions</a:t>
          </a:r>
          <a:br>
            <a:rPr lang="en-US" b="0" i="0"/>
          </a:br>
          <a:endParaRPr lang="en-US"/>
        </a:p>
      </dgm:t>
    </dgm:pt>
    <dgm:pt modelId="{01E71CC0-9FD4-4B81-A5C3-F8CC7AC00C48}" type="parTrans" cxnId="{26BA51E0-B09B-4B1D-BE36-6EC3702CAB04}">
      <dgm:prSet/>
      <dgm:spPr/>
      <dgm:t>
        <a:bodyPr/>
        <a:lstStyle/>
        <a:p>
          <a:endParaRPr lang="en-US"/>
        </a:p>
      </dgm:t>
    </dgm:pt>
    <dgm:pt modelId="{9E829A18-E64A-4210-87E5-4CB733D83EFD}" type="sibTrans" cxnId="{26BA51E0-B09B-4B1D-BE36-6EC3702CAB04}">
      <dgm:prSet/>
      <dgm:spPr/>
      <dgm:t>
        <a:bodyPr/>
        <a:lstStyle/>
        <a:p>
          <a:endParaRPr lang="en-US"/>
        </a:p>
      </dgm:t>
    </dgm:pt>
    <dgm:pt modelId="{FC384B44-E9C2-4CE7-996F-AAEC1FD4AF89}" type="pres">
      <dgm:prSet presAssocID="{7515723F-ED3E-4BB5-982E-99DD9615A78D}" presName="vert0" presStyleCnt="0">
        <dgm:presLayoutVars>
          <dgm:dir/>
          <dgm:animOne val="branch"/>
          <dgm:animLvl val="lvl"/>
        </dgm:presLayoutVars>
      </dgm:prSet>
      <dgm:spPr/>
    </dgm:pt>
    <dgm:pt modelId="{42AFEB5F-9257-4DCC-8DC7-F1C0CE319285}" type="pres">
      <dgm:prSet presAssocID="{4CEDFC6A-6ACE-4EF3-A353-0DEB5124FE69}" presName="thickLine" presStyleLbl="alignNode1" presStyleIdx="0" presStyleCnt="6"/>
      <dgm:spPr/>
    </dgm:pt>
    <dgm:pt modelId="{1FED4DE3-26CC-4A72-B759-D29D552E1B5C}" type="pres">
      <dgm:prSet presAssocID="{4CEDFC6A-6ACE-4EF3-A353-0DEB5124FE69}" presName="horz1" presStyleCnt="0"/>
      <dgm:spPr/>
    </dgm:pt>
    <dgm:pt modelId="{E11633EF-E56A-4EB7-AC65-328E58CCB6D9}" type="pres">
      <dgm:prSet presAssocID="{4CEDFC6A-6ACE-4EF3-A353-0DEB5124FE69}" presName="tx1" presStyleLbl="revTx" presStyleIdx="0" presStyleCnt="6"/>
      <dgm:spPr/>
    </dgm:pt>
    <dgm:pt modelId="{67582A9D-1EBB-4D67-97AD-BD6E35CE2775}" type="pres">
      <dgm:prSet presAssocID="{4CEDFC6A-6ACE-4EF3-A353-0DEB5124FE69}" presName="vert1" presStyleCnt="0"/>
      <dgm:spPr/>
    </dgm:pt>
    <dgm:pt modelId="{872DBECF-F7A9-4BC1-882F-1ABE71795D4B}" type="pres">
      <dgm:prSet presAssocID="{6788A80E-170C-4E75-8CF4-7D93A0E3B29E}" presName="thickLine" presStyleLbl="alignNode1" presStyleIdx="1" presStyleCnt="6"/>
      <dgm:spPr/>
    </dgm:pt>
    <dgm:pt modelId="{5E70D62F-A9B4-4034-B930-E9720D1DF3CD}" type="pres">
      <dgm:prSet presAssocID="{6788A80E-170C-4E75-8CF4-7D93A0E3B29E}" presName="horz1" presStyleCnt="0"/>
      <dgm:spPr/>
    </dgm:pt>
    <dgm:pt modelId="{A4BD6EF9-F7BE-4200-A80C-990BD33A7462}" type="pres">
      <dgm:prSet presAssocID="{6788A80E-170C-4E75-8CF4-7D93A0E3B29E}" presName="tx1" presStyleLbl="revTx" presStyleIdx="1" presStyleCnt="6"/>
      <dgm:spPr/>
    </dgm:pt>
    <dgm:pt modelId="{22B088A2-D80F-4595-B199-6D73F870412F}" type="pres">
      <dgm:prSet presAssocID="{6788A80E-170C-4E75-8CF4-7D93A0E3B29E}" presName="vert1" presStyleCnt="0"/>
      <dgm:spPr/>
    </dgm:pt>
    <dgm:pt modelId="{E006F5E8-BBC8-42EB-B45E-1B6C9A36D9DF}" type="pres">
      <dgm:prSet presAssocID="{87AEB272-7CE5-401C-9DBE-4CA87A3FF4DB}" presName="thickLine" presStyleLbl="alignNode1" presStyleIdx="2" presStyleCnt="6"/>
      <dgm:spPr/>
    </dgm:pt>
    <dgm:pt modelId="{645AF1EE-8161-4071-8365-0FCA47FF963D}" type="pres">
      <dgm:prSet presAssocID="{87AEB272-7CE5-401C-9DBE-4CA87A3FF4DB}" presName="horz1" presStyleCnt="0"/>
      <dgm:spPr/>
    </dgm:pt>
    <dgm:pt modelId="{AE24CE77-863E-4544-B8A9-FAFE6A0AA6E8}" type="pres">
      <dgm:prSet presAssocID="{87AEB272-7CE5-401C-9DBE-4CA87A3FF4DB}" presName="tx1" presStyleLbl="revTx" presStyleIdx="2" presStyleCnt="6"/>
      <dgm:spPr/>
    </dgm:pt>
    <dgm:pt modelId="{8D0F49D4-BB97-4BB8-AD68-95A39E71F9C6}" type="pres">
      <dgm:prSet presAssocID="{87AEB272-7CE5-401C-9DBE-4CA87A3FF4DB}" presName="vert1" presStyleCnt="0"/>
      <dgm:spPr/>
    </dgm:pt>
    <dgm:pt modelId="{CA250604-D2AB-4A03-BB62-3856C15780C7}" type="pres">
      <dgm:prSet presAssocID="{BD0E1041-C565-43E0-995E-7001EA787AD6}" presName="thickLine" presStyleLbl="alignNode1" presStyleIdx="3" presStyleCnt="6"/>
      <dgm:spPr/>
    </dgm:pt>
    <dgm:pt modelId="{CBE3DCEA-88C6-46C9-9706-477BAB6C24C2}" type="pres">
      <dgm:prSet presAssocID="{BD0E1041-C565-43E0-995E-7001EA787AD6}" presName="horz1" presStyleCnt="0"/>
      <dgm:spPr/>
    </dgm:pt>
    <dgm:pt modelId="{655DA996-BB74-4A77-BD39-F59E8B9AD329}" type="pres">
      <dgm:prSet presAssocID="{BD0E1041-C565-43E0-995E-7001EA787AD6}" presName="tx1" presStyleLbl="revTx" presStyleIdx="3" presStyleCnt="6"/>
      <dgm:spPr/>
    </dgm:pt>
    <dgm:pt modelId="{91DD6A69-DC88-4E6E-8B5C-4DA3B5FBB039}" type="pres">
      <dgm:prSet presAssocID="{BD0E1041-C565-43E0-995E-7001EA787AD6}" presName="vert1" presStyleCnt="0"/>
      <dgm:spPr/>
    </dgm:pt>
    <dgm:pt modelId="{6386817B-8516-47A3-AAFB-7ED644F19E91}" type="pres">
      <dgm:prSet presAssocID="{93C95CAA-895F-489B-BB8C-9EFA27E59D92}" presName="thickLine" presStyleLbl="alignNode1" presStyleIdx="4" presStyleCnt="6"/>
      <dgm:spPr/>
    </dgm:pt>
    <dgm:pt modelId="{5B7A82F0-B011-49F7-AC6B-674C47AAC8CA}" type="pres">
      <dgm:prSet presAssocID="{93C95CAA-895F-489B-BB8C-9EFA27E59D92}" presName="horz1" presStyleCnt="0"/>
      <dgm:spPr/>
    </dgm:pt>
    <dgm:pt modelId="{B72C4F04-B060-4A33-A3BE-C6C2D6FDA186}" type="pres">
      <dgm:prSet presAssocID="{93C95CAA-895F-489B-BB8C-9EFA27E59D92}" presName="tx1" presStyleLbl="revTx" presStyleIdx="4" presStyleCnt="6"/>
      <dgm:spPr/>
    </dgm:pt>
    <dgm:pt modelId="{A8CC5172-A3E3-4FCD-8ABD-605821F5694A}" type="pres">
      <dgm:prSet presAssocID="{93C95CAA-895F-489B-BB8C-9EFA27E59D92}" presName="vert1" presStyleCnt="0"/>
      <dgm:spPr/>
    </dgm:pt>
    <dgm:pt modelId="{FB415DEC-BF73-4036-B0CF-53671D9477BD}" type="pres">
      <dgm:prSet presAssocID="{AFA8E808-002D-44AE-A178-3D7CEC97B868}" presName="thickLine" presStyleLbl="alignNode1" presStyleIdx="5" presStyleCnt="6"/>
      <dgm:spPr/>
    </dgm:pt>
    <dgm:pt modelId="{AC430B37-0C3E-4C64-9E6B-338D2C5309A1}" type="pres">
      <dgm:prSet presAssocID="{AFA8E808-002D-44AE-A178-3D7CEC97B868}" presName="horz1" presStyleCnt="0"/>
      <dgm:spPr/>
    </dgm:pt>
    <dgm:pt modelId="{A5F56E42-B38B-4211-B234-275CC7361005}" type="pres">
      <dgm:prSet presAssocID="{AFA8E808-002D-44AE-A178-3D7CEC97B868}" presName="tx1" presStyleLbl="revTx" presStyleIdx="5" presStyleCnt="6"/>
      <dgm:spPr/>
    </dgm:pt>
    <dgm:pt modelId="{7BA87953-5491-449D-8FA6-BE9056B26B51}" type="pres">
      <dgm:prSet presAssocID="{AFA8E808-002D-44AE-A178-3D7CEC97B868}" presName="vert1" presStyleCnt="0"/>
      <dgm:spPr/>
    </dgm:pt>
  </dgm:ptLst>
  <dgm:cxnLst>
    <dgm:cxn modelId="{E2890F1F-D406-4052-9163-A919074EAF1D}" srcId="{7515723F-ED3E-4BB5-982E-99DD9615A78D}" destId="{4CEDFC6A-6ACE-4EF3-A353-0DEB5124FE69}" srcOrd="0" destOrd="0" parTransId="{42BC92FA-350F-4F03-B01C-8F0F78045C8C}" sibTransId="{37D537C9-C44F-40E9-819C-925573E597F6}"/>
    <dgm:cxn modelId="{331FA833-FBA7-40D4-8716-095FBABB8040}" type="presOf" srcId="{87AEB272-7CE5-401C-9DBE-4CA87A3FF4DB}" destId="{AE24CE77-863E-4544-B8A9-FAFE6A0AA6E8}" srcOrd="0" destOrd="0" presId="urn:microsoft.com/office/officeart/2008/layout/LinedList"/>
    <dgm:cxn modelId="{9694373E-71BF-45F7-AAE4-839C9EBB8BC5}" type="presOf" srcId="{4CEDFC6A-6ACE-4EF3-A353-0DEB5124FE69}" destId="{E11633EF-E56A-4EB7-AC65-328E58CCB6D9}" srcOrd="0" destOrd="0" presId="urn:microsoft.com/office/officeart/2008/layout/LinedList"/>
    <dgm:cxn modelId="{4C719E84-DE89-4590-B75D-2FCC7F67EC90}" type="presOf" srcId="{BD0E1041-C565-43E0-995E-7001EA787AD6}" destId="{655DA996-BB74-4A77-BD39-F59E8B9AD329}" srcOrd="0" destOrd="0" presId="urn:microsoft.com/office/officeart/2008/layout/LinedList"/>
    <dgm:cxn modelId="{6BD980AC-7867-4976-A0E7-6674BA88EA92}" srcId="{7515723F-ED3E-4BB5-982E-99DD9615A78D}" destId="{93C95CAA-895F-489B-BB8C-9EFA27E59D92}" srcOrd="4" destOrd="0" parTransId="{6B4A67DE-1CB8-4BA7-A1ED-7FE44E07F054}" sibTransId="{B771509F-3BDB-4DC4-A46E-26EA3CDDB7C9}"/>
    <dgm:cxn modelId="{8FF4B7AD-E676-40D6-B9C2-658653AC7E07}" type="presOf" srcId="{AFA8E808-002D-44AE-A178-3D7CEC97B868}" destId="{A5F56E42-B38B-4211-B234-275CC7361005}" srcOrd="0" destOrd="0" presId="urn:microsoft.com/office/officeart/2008/layout/LinedList"/>
    <dgm:cxn modelId="{6EE172B0-8A20-4E9D-81C2-CE6E7B558EBD}" srcId="{7515723F-ED3E-4BB5-982E-99DD9615A78D}" destId="{BD0E1041-C565-43E0-995E-7001EA787AD6}" srcOrd="3" destOrd="0" parTransId="{9B4DB3FB-26ED-4C54-A86B-74181B364E36}" sibTransId="{83F0A2E6-61DE-45C3-A417-461DB8F85E21}"/>
    <dgm:cxn modelId="{3677F9C1-EE6D-4BED-B6E0-950F240EC5B5}" type="presOf" srcId="{6788A80E-170C-4E75-8CF4-7D93A0E3B29E}" destId="{A4BD6EF9-F7BE-4200-A80C-990BD33A7462}" srcOrd="0" destOrd="0" presId="urn:microsoft.com/office/officeart/2008/layout/LinedList"/>
    <dgm:cxn modelId="{32216BDA-AA2B-41B9-BE9F-9B07AE2A94B5}" type="presOf" srcId="{7515723F-ED3E-4BB5-982E-99DD9615A78D}" destId="{FC384B44-E9C2-4CE7-996F-AAEC1FD4AF89}" srcOrd="0" destOrd="0" presId="urn:microsoft.com/office/officeart/2008/layout/LinedList"/>
    <dgm:cxn modelId="{8FEDF8DC-72AE-4D18-95D7-E212F3DEB737}" type="presOf" srcId="{93C95CAA-895F-489B-BB8C-9EFA27E59D92}" destId="{B72C4F04-B060-4A33-A3BE-C6C2D6FDA186}" srcOrd="0" destOrd="0" presId="urn:microsoft.com/office/officeart/2008/layout/LinedList"/>
    <dgm:cxn modelId="{3D2DC1DD-E860-4236-8209-39C1A2CD8FE0}" srcId="{7515723F-ED3E-4BB5-982E-99DD9615A78D}" destId="{6788A80E-170C-4E75-8CF4-7D93A0E3B29E}" srcOrd="1" destOrd="0" parTransId="{9A4EAD27-6E7E-4578-B019-312F7CE48C58}" sibTransId="{5D636D0F-20BC-4351-8BA1-6ADAA97CE613}"/>
    <dgm:cxn modelId="{26BA51E0-B09B-4B1D-BE36-6EC3702CAB04}" srcId="{7515723F-ED3E-4BB5-982E-99DD9615A78D}" destId="{AFA8E808-002D-44AE-A178-3D7CEC97B868}" srcOrd="5" destOrd="0" parTransId="{01E71CC0-9FD4-4B81-A5C3-F8CC7AC00C48}" sibTransId="{9E829A18-E64A-4210-87E5-4CB733D83EFD}"/>
    <dgm:cxn modelId="{7F5FE4E1-D9B2-4B5E-948C-39EA414EB35C}" srcId="{7515723F-ED3E-4BB5-982E-99DD9615A78D}" destId="{87AEB272-7CE5-401C-9DBE-4CA87A3FF4DB}" srcOrd="2" destOrd="0" parTransId="{FBC75CCB-4DEA-4187-B3D9-6ADE50432B47}" sibTransId="{7CCCF57A-AF38-4386-9567-13D089827D51}"/>
    <dgm:cxn modelId="{5CA609B4-EDAA-46E6-AACC-3D4353D75AE0}" type="presParOf" srcId="{FC384B44-E9C2-4CE7-996F-AAEC1FD4AF89}" destId="{42AFEB5F-9257-4DCC-8DC7-F1C0CE319285}" srcOrd="0" destOrd="0" presId="urn:microsoft.com/office/officeart/2008/layout/LinedList"/>
    <dgm:cxn modelId="{847B22F0-DD40-408E-9500-604BE2C8ACD8}" type="presParOf" srcId="{FC384B44-E9C2-4CE7-996F-AAEC1FD4AF89}" destId="{1FED4DE3-26CC-4A72-B759-D29D552E1B5C}" srcOrd="1" destOrd="0" presId="urn:microsoft.com/office/officeart/2008/layout/LinedList"/>
    <dgm:cxn modelId="{D570B437-CF47-468B-AF66-756618A6DCE0}" type="presParOf" srcId="{1FED4DE3-26CC-4A72-B759-D29D552E1B5C}" destId="{E11633EF-E56A-4EB7-AC65-328E58CCB6D9}" srcOrd="0" destOrd="0" presId="urn:microsoft.com/office/officeart/2008/layout/LinedList"/>
    <dgm:cxn modelId="{7565E28A-0083-4C6B-B09D-99C384941C1C}" type="presParOf" srcId="{1FED4DE3-26CC-4A72-B759-D29D552E1B5C}" destId="{67582A9D-1EBB-4D67-97AD-BD6E35CE2775}" srcOrd="1" destOrd="0" presId="urn:microsoft.com/office/officeart/2008/layout/LinedList"/>
    <dgm:cxn modelId="{92821028-6013-4EB2-ACD1-F8E4C625F904}" type="presParOf" srcId="{FC384B44-E9C2-4CE7-996F-AAEC1FD4AF89}" destId="{872DBECF-F7A9-4BC1-882F-1ABE71795D4B}" srcOrd="2" destOrd="0" presId="urn:microsoft.com/office/officeart/2008/layout/LinedList"/>
    <dgm:cxn modelId="{9D9AC44A-EA1B-4B5E-BEA8-733E8817D1C7}" type="presParOf" srcId="{FC384B44-E9C2-4CE7-996F-AAEC1FD4AF89}" destId="{5E70D62F-A9B4-4034-B930-E9720D1DF3CD}" srcOrd="3" destOrd="0" presId="urn:microsoft.com/office/officeart/2008/layout/LinedList"/>
    <dgm:cxn modelId="{A77A00E0-83F8-4BDB-A6BC-6C3FEEFD4569}" type="presParOf" srcId="{5E70D62F-A9B4-4034-B930-E9720D1DF3CD}" destId="{A4BD6EF9-F7BE-4200-A80C-990BD33A7462}" srcOrd="0" destOrd="0" presId="urn:microsoft.com/office/officeart/2008/layout/LinedList"/>
    <dgm:cxn modelId="{4BFA6357-BE0E-4ACE-B051-B3E95D8D45F7}" type="presParOf" srcId="{5E70D62F-A9B4-4034-B930-E9720D1DF3CD}" destId="{22B088A2-D80F-4595-B199-6D73F870412F}" srcOrd="1" destOrd="0" presId="urn:microsoft.com/office/officeart/2008/layout/LinedList"/>
    <dgm:cxn modelId="{50234FB0-9CAF-4B27-8D8B-CD488EC9370F}" type="presParOf" srcId="{FC384B44-E9C2-4CE7-996F-AAEC1FD4AF89}" destId="{E006F5E8-BBC8-42EB-B45E-1B6C9A36D9DF}" srcOrd="4" destOrd="0" presId="urn:microsoft.com/office/officeart/2008/layout/LinedList"/>
    <dgm:cxn modelId="{AC46905A-9A74-48FB-B70D-60F7FD37ABD7}" type="presParOf" srcId="{FC384B44-E9C2-4CE7-996F-AAEC1FD4AF89}" destId="{645AF1EE-8161-4071-8365-0FCA47FF963D}" srcOrd="5" destOrd="0" presId="urn:microsoft.com/office/officeart/2008/layout/LinedList"/>
    <dgm:cxn modelId="{DBE39CC2-0140-4214-932E-57CE769116E8}" type="presParOf" srcId="{645AF1EE-8161-4071-8365-0FCA47FF963D}" destId="{AE24CE77-863E-4544-B8A9-FAFE6A0AA6E8}" srcOrd="0" destOrd="0" presId="urn:microsoft.com/office/officeart/2008/layout/LinedList"/>
    <dgm:cxn modelId="{C7F218E1-FBD2-4D26-BF2F-B364F8CD59E1}" type="presParOf" srcId="{645AF1EE-8161-4071-8365-0FCA47FF963D}" destId="{8D0F49D4-BB97-4BB8-AD68-95A39E71F9C6}" srcOrd="1" destOrd="0" presId="urn:microsoft.com/office/officeart/2008/layout/LinedList"/>
    <dgm:cxn modelId="{9DCD182B-6C3F-4577-91B9-2448F263FA03}" type="presParOf" srcId="{FC384B44-E9C2-4CE7-996F-AAEC1FD4AF89}" destId="{CA250604-D2AB-4A03-BB62-3856C15780C7}" srcOrd="6" destOrd="0" presId="urn:microsoft.com/office/officeart/2008/layout/LinedList"/>
    <dgm:cxn modelId="{A6B5AD38-24CB-43BD-B910-BD3BD0CF857E}" type="presParOf" srcId="{FC384B44-E9C2-4CE7-996F-AAEC1FD4AF89}" destId="{CBE3DCEA-88C6-46C9-9706-477BAB6C24C2}" srcOrd="7" destOrd="0" presId="urn:microsoft.com/office/officeart/2008/layout/LinedList"/>
    <dgm:cxn modelId="{17BA0875-2A28-40E7-BA0B-C77EFF6AAE7B}" type="presParOf" srcId="{CBE3DCEA-88C6-46C9-9706-477BAB6C24C2}" destId="{655DA996-BB74-4A77-BD39-F59E8B9AD329}" srcOrd="0" destOrd="0" presId="urn:microsoft.com/office/officeart/2008/layout/LinedList"/>
    <dgm:cxn modelId="{50681D45-6BC6-47E5-B699-8CA757DA42F3}" type="presParOf" srcId="{CBE3DCEA-88C6-46C9-9706-477BAB6C24C2}" destId="{91DD6A69-DC88-4E6E-8B5C-4DA3B5FBB039}" srcOrd="1" destOrd="0" presId="urn:microsoft.com/office/officeart/2008/layout/LinedList"/>
    <dgm:cxn modelId="{F5CAC3D9-C468-475A-B88F-90DEA61D2E86}" type="presParOf" srcId="{FC384B44-E9C2-4CE7-996F-AAEC1FD4AF89}" destId="{6386817B-8516-47A3-AAFB-7ED644F19E91}" srcOrd="8" destOrd="0" presId="urn:microsoft.com/office/officeart/2008/layout/LinedList"/>
    <dgm:cxn modelId="{C0CA7724-69A6-4660-B58D-ABF46CC2DE86}" type="presParOf" srcId="{FC384B44-E9C2-4CE7-996F-AAEC1FD4AF89}" destId="{5B7A82F0-B011-49F7-AC6B-674C47AAC8CA}" srcOrd="9" destOrd="0" presId="urn:microsoft.com/office/officeart/2008/layout/LinedList"/>
    <dgm:cxn modelId="{A09BDB7C-937D-4A39-990F-509F33A39EB8}" type="presParOf" srcId="{5B7A82F0-B011-49F7-AC6B-674C47AAC8CA}" destId="{B72C4F04-B060-4A33-A3BE-C6C2D6FDA186}" srcOrd="0" destOrd="0" presId="urn:microsoft.com/office/officeart/2008/layout/LinedList"/>
    <dgm:cxn modelId="{50C29ABB-6B8A-4BA6-8265-53FE5D77D4FC}" type="presParOf" srcId="{5B7A82F0-B011-49F7-AC6B-674C47AAC8CA}" destId="{A8CC5172-A3E3-4FCD-8ABD-605821F5694A}" srcOrd="1" destOrd="0" presId="urn:microsoft.com/office/officeart/2008/layout/LinedList"/>
    <dgm:cxn modelId="{2E5870A6-9A73-4699-834D-32DB3D202F0B}" type="presParOf" srcId="{FC384B44-E9C2-4CE7-996F-AAEC1FD4AF89}" destId="{FB415DEC-BF73-4036-B0CF-53671D9477BD}" srcOrd="10" destOrd="0" presId="urn:microsoft.com/office/officeart/2008/layout/LinedList"/>
    <dgm:cxn modelId="{3DE7A533-4377-4868-8B34-05D9CE63B210}" type="presParOf" srcId="{FC384B44-E9C2-4CE7-996F-AAEC1FD4AF89}" destId="{AC430B37-0C3E-4C64-9E6B-338D2C5309A1}" srcOrd="11" destOrd="0" presId="urn:microsoft.com/office/officeart/2008/layout/LinedList"/>
    <dgm:cxn modelId="{D2FF8C25-0A13-4B91-A58F-2BC1E7E96F6B}" type="presParOf" srcId="{AC430B37-0C3E-4C64-9E6B-338D2C5309A1}" destId="{A5F56E42-B38B-4211-B234-275CC7361005}" srcOrd="0" destOrd="0" presId="urn:microsoft.com/office/officeart/2008/layout/LinedList"/>
    <dgm:cxn modelId="{E04EC4C9-A48F-4157-81A5-5FAC51A349BF}" type="presParOf" srcId="{AC430B37-0C3E-4C64-9E6B-338D2C5309A1}" destId="{7BA87953-5491-449D-8FA6-BE9056B26B5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C17E6-78DF-41FB-9AA6-3D91752CA0F7}">
      <dsp:nvSpPr>
        <dsp:cNvPr id="0" name=""/>
        <dsp:cNvSpPr/>
      </dsp:nvSpPr>
      <dsp:spPr>
        <a:xfrm>
          <a:off x="0" y="1312"/>
          <a:ext cx="9404352" cy="5591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C2502-51EC-47DA-A329-E564D7FB56F0}">
      <dsp:nvSpPr>
        <dsp:cNvPr id="0" name=""/>
        <dsp:cNvSpPr/>
      </dsp:nvSpPr>
      <dsp:spPr>
        <a:xfrm>
          <a:off x="169141" y="127120"/>
          <a:ext cx="307530" cy="3075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B7B78-58BB-4811-B0AF-A78C8DB27EE0}">
      <dsp:nvSpPr>
        <dsp:cNvPr id="0" name=""/>
        <dsp:cNvSpPr/>
      </dsp:nvSpPr>
      <dsp:spPr>
        <a:xfrm>
          <a:off x="645813" y="1312"/>
          <a:ext cx="8758538" cy="55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76" tIns="59176" rIns="59176" bIns="5917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Renee Ibarra, Dept. Chair-Academic &amp; Mental Health (L-Z)  </a:t>
          </a:r>
          <a:r>
            <a:rPr lang="en-US" sz="1600" u="sng" kern="120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renee.Ibarra@tusd1.org</a:t>
          </a:r>
          <a:endParaRPr lang="en-US" sz="1600" kern="1200">
            <a:solidFill>
              <a:schemeClr val="bg1"/>
            </a:solidFill>
          </a:endParaRPr>
        </a:p>
      </dsp:txBody>
      <dsp:txXfrm>
        <a:off x="645813" y="1312"/>
        <a:ext cx="8758538" cy="559146"/>
      </dsp:txXfrm>
    </dsp:sp>
    <dsp:sp modelId="{A5E22402-1151-4494-B102-0C52A1C0C3B4}">
      <dsp:nvSpPr>
        <dsp:cNvPr id="0" name=""/>
        <dsp:cNvSpPr/>
      </dsp:nvSpPr>
      <dsp:spPr>
        <a:xfrm>
          <a:off x="0" y="700244"/>
          <a:ext cx="9404352" cy="5591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B6BD7-836B-4B7D-BC34-E7886AE3713B}">
      <dsp:nvSpPr>
        <dsp:cNvPr id="0" name=""/>
        <dsp:cNvSpPr/>
      </dsp:nvSpPr>
      <dsp:spPr>
        <a:xfrm>
          <a:off x="169141" y="826052"/>
          <a:ext cx="307530" cy="30753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30152-E9A2-4C8B-B6CE-0ACCD291C6E1}">
      <dsp:nvSpPr>
        <dsp:cNvPr id="0" name=""/>
        <dsp:cNvSpPr/>
      </dsp:nvSpPr>
      <dsp:spPr>
        <a:xfrm>
          <a:off x="645813" y="700244"/>
          <a:ext cx="8758538" cy="55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76" tIns="59176" rIns="59176" bIns="5917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Kristine Mateos-Academic &amp; Mental Health (A-K)  </a:t>
          </a:r>
          <a:r>
            <a:rPr lang="en-US" sz="1600" u="sng" kern="120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kristine.mateos@tusd1.org</a:t>
          </a:r>
          <a:endParaRPr lang="en-US" sz="1600" kern="1200">
            <a:solidFill>
              <a:schemeClr val="bg1"/>
            </a:solidFill>
          </a:endParaRPr>
        </a:p>
      </dsp:txBody>
      <dsp:txXfrm>
        <a:off x="645813" y="700244"/>
        <a:ext cx="8758538" cy="559146"/>
      </dsp:txXfrm>
    </dsp:sp>
    <dsp:sp modelId="{02EA390C-0336-4007-905B-91E1462AE6E5}">
      <dsp:nvSpPr>
        <dsp:cNvPr id="0" name=""/>
        <dsp:cNvSpPr/>
      </dsp:nvSpPr>
      <dsp:spPr>
        <a:xfrm>
          <a:off x="0" y="1399177"/>
          <a:ext cx="9404352" cy="559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56A88-156C-4452-BCED-908344EAF325}">
      <dsp:nvSpPr>
        <dsp:cNvPr id="0" name=""/>
        <dsp:cNvSpPr/>
      </dsp:nvSpPr>
      <dsp:spPr>
        <a:xfrm>
          <a:off x="169141" y="1524985"/>
          <a:ext cx="307530" cy="3075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3A96F-7FDC-49CB-A43D-F79F229E045C}">
      <dsp:nvSpPr>
        <dsp:cNvPr id="0" name=""/>
        <dsp:cNvSpPr/>
      </dsp:nvSpPr>
      <dsp:spPr>
        <a:xfrm>
          <a:off x="645813" y="1399177"/>
          <a:ext cx="8758538" cy="55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76" tIns="59176" rIns="59176" bIns="5917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Photini Deshaies-Mental Health Support</a:t>
          </a:r>
          <a:r>
            <a:rPr lang="en-US" sz="1600" kern="1200">
              <a:solidFill>
                <a:schemeClr val="bg1"/>
              </a:solidFill>
            </a:rPr>
            <a:t> </a:t>
          </a:r>
          <a:r>
            <a:rPr lang="en-US" sz="1600" u="sng" kern="1200">
              <a:solidFill>
                <a:schemeClr val="bg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photini.deshaies@tusd1.org</a:t>
          </a:r>
          <a:endParaRPr lang="en-US" sz="1600" kern="1200">
            <a:solidFill>
              <a:schemeClr val="bg1"/>
            </a:solidFill>
          </a:endParaRPr>
        </a:p>
      </dsp:txBody>
      <dsp:txXfrm>
        <a:off x="645813" y="1399177"/>
        <a:ext cx="8758538" cy="559146"/>
      </dsp:txXfrm>
    </dsp:sp>
    <dsp:sp modelId="{434DDAA1-6F1B-4C0D-BE2A-91DCCAD02AEB}">
      <dsp:nvSpPr>
        <dsp:cNvPr id="0" name=""/>
        <dsp:cNvSpPr/>
      </dsp:nvSpPr>
      <dsp:spPr>
        <a:xfrm>
          <a:off x="0" y="2098110"/>
          <a:ext cx="9404352" cy="5591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4FC18-B286-430C-888A-BAF255AA5D2D}">
      <dsp:nvSpPr>
        <dsp:cNvPr id="0" name=""/>
        <dsp:cNvSpPr/>
      </dsp:nvSpPr>
      <dsp:spPr>
        <a:xfrm>
          <a:off x="169141" y="2223918"/>
          <a:ext cx="307530" cy="307530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C0BA0-16CD-4525-A8BA-1083A786CD9C}">
      <dsp:nvSpPr>
        <dsp:cNvPr id="0" name=""/>
        <dsp:cNvSpPr/>
      </dsp:nvSpPr>
      <dsp:spPr>
        <a:xfrm>
          <a:off x="645813" y="2098110"/>
          <a:ext cx="8758538" cy="55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76" tIns="59176" rIns="59176" bIns="5917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Dr. Alex Karaman-College &amp; Career </a:t>
          </a:r>
          <a:r>
            <a:rPr lang="en-US" sz="1600" u="sng" kern="1200">
              <a:solidFill>
                <a:schemeClr val="bg1"/>
              </a:solidFill>
              <a:hlinkClick xmlns:r="http://schemas.openxmlformats.org/officeDocument/2006/relationships"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alexander.karaman@tusd1.org</a:t>
          </a:r>
          <a:endParaRPr lang="en-US" sz="1600" kern="1200">
            <a:solidFill>
              <a:schemeClr val="bg1"/>
            </a:solidFill>
          </a:endParaRPr>
        </a:p>
      </dsp:txBody>
      <dsp:txXfrm>
        <a:off x="645813" y="2098110"/>
        <a:ext cx="8758538" cy="559146"/>
      </dsp:txXfrm>
    </dsp:sp>
    <dsp:sp modelId="{D83D0FE8-6236-4B6A-AB5A-0FA5397461A2}">
      <dsp:nvSpPr>
        <dsp:cNvPr id="0" name=""/>
        <dsp:cNvSpPr/>
      </dsp:nvSpPr>
      <dsp:spPr>
        <a:xfrm>
          <a:off x="0" y="2797042"/>
          <a:ext cx="9404352" cy="55914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6FD22-7BA9-4A05-BC8C-7AB9224CF83C}">
      <dsp:nvSpPr>
        <dsp:cNvPr id="0" name=""/>
        <dsp:cNvSpPr/>
      </dsp:nvSpPr>
      <dsp:spPr>
        <a:xfrm>
          <a:off x="169141" y="2922850"/>
          <a:ext cx="307530" cy="30753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804D2-86CF-4093-8C65-DC560DC68DC8}">
      <dsp:nvSpPr>
        <dsp:cNvPr id="0" name=""/>
        <dsp:cNvSpPr/>
      </dsp:nvSpPr>
      <dsp:spPr>
        <a:xfrm>
          <a:off x="645813" y="2797042"/>
          <a:ext cx="8758538" cy="55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76" tIns="59176" rIns="59176" bIns="5917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Steve Marks MTSS (Academic) </a:t>
          </a:r>
          <a:r>
            <a:rPr lang="en-US" sz="1600" u="sng" kern="1200">
              <a:solidFill>
                <a:schemeClr val="bg1"/>
              </a:solidFill>
              <a:hlinkClick xmlns:r="http://schemas.openxmlformats.org/officeDocument/2006/relationships" r:id="rId1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steven.marks@tusd1.org</a:t>
          </a:r>
          <a:endParaRPr lang="en-US" sz="1600" kern="1200">
            <a:solidFill>
              <a:schemeClr val="bg1"/>
            </a:solidFill>
          </a:endParaRPr>
        </a:p>
      </dsp:txBody>
      <dsp:txXfrm>
        <a:off x="645813" y="2797042"/>
        <a:ext cx="8758538" cy="559146"/>
      </dsp:txXfrm>
    </dsp:sp>
    <dsp:sp modelId="{CB47208F-4263-45EE-B2E8-6E7AB243DE9F}">
      <dsp:nvSpPr>
        <dsp:cNvPr id="0" name=""/>
        <dsp:cNvSpPr/>
      </dsp:nvSpPr>
      <dsp:spPr>
        <a:xfrm>
          <a:off x="0" y="3495975"/>
          <a:ext cx="9404352" cy="5591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D4FB2-95AB-4943-BE47-BFEA8DF1B2CB}">
      <dsp:nvSpPr>
        <dsp:cNvPr id="0" name=""/>
        <dsp:cNvSpPr/>
      </dsp:nvSpPr>
      <dsp:spPr>
        <a:xfrm>
          <a:off x="169141" y="3621783"/>
          <a:ext cx="307530" cy="307530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B3D5A-8A78-443D-B049-7440DE308A25}">
      <dsp:nvSpPr>
        <dsp:cNvPr id="0" name=""/>
        <dsp:cNvSpPr/>
      </dsp:nvSpPr>
      <dsp:spPr>
        <a:xfrm>
          <a:off x="645813" y="3495975"/>
          <a:ext cx="8758538" cy="55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76" tIns="59176" rIns="59176" bIns="5917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Department Contact 520-584-7743</a:t>
          </a:r>
        </a:p>
      </dsp:txBody>
      <dsp:txXfrm>
        <a:off x="645813" y="3495975"/>
        <a:ext cx="8758538" cy="5591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FEB5F-9257-4DCC-8DC7-F1C0CE319285}">
      <dsp:nvSpPr>
        <dsp:cNvPr id="0" name=""/>
        <dsp:cNvSpPr/>
      </dsp:nvSpPr>
      <dsp:spPr>
        <a:xfrm>
          <a:off x="0" y="1848"/>
          <a:ext cx="350549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1633EF-E56A-4EB7-AC65-328E58CCB6D9}">
      <dsp:nvSpPr>
        <dsp:cNvPr id="0" name=""/>
        <dsp:cNvSpPr/>
      </dsp:nvSpPr>
      <dsp:spPr>
        <a:xfrm>
          <a:off x="0" y="1848"/>
          <a:ext cx="3505494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Reflect Feelings</a:t>
          </a:r>
          <a:endParaRPr lang="en-US" sz="1800" kern="1200"/>
        </a:p>
      </dsp:txBody>
      <dsp:txXfrm>
        <a:off x="0" y="1848"/>
        <a:ext cx="3505494" cy="630287"/>
      </dsp:txXfrm>
    </dsp:sp>
    <dsp:sp modelId="{872DBECF-F7A9-4BC1-882F-1ABE71795D4B}">
      <dsp:nvSpPr>
        <dsp:cNvPr id="0" name=""/>
        <dsp:cNvSpPr/>
      </dsp:nvSpPr>
      <dsp:spPr>
        <a:xfrm>
          <a:off x="0" y="632135"/>
          <a:ext cx="350549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BD6EF9-F7BE-4200-A80C-990BD33A7462}">
      <dsp:nvSpPr>
        <dsp:cNvPr id="0" name=""/>
        <dsp:cNvSpPr/>
      </dsp:nvSpPr>
      <dsp:spPr>
        <a:xfrm>
          <a:off x="0" y="632135"/>
          <a:ext cx="3505494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Ask for More Information </a:t>
          </a:r>
          <a:endParaRPr lang="en-US" sz="1800" kern="1200"/>
        </a:p>
      </dsp:txBody>
      <dsp:txXfrm>
        <a:off x="0" y="632135"/>
        <a:ext cx="3505494" cy="630287"/>
      </dsp:txXfrm>
    </dsp:sp>
    <dsp:sp modelId="{E006F5E8-BBC8-42EB-B45E-1B6C9A36D9DF}">
      <dsp:nvSpPr>
        <dsp:cNvPr id="0" name=""/>
        <dsp:cNvSpPr/>
      </dsp:nvSpPr>
      <dsp:spPr>
        <a:xfrm>
          <a:off x="0" y="1262422"/>
          <a:ext cx="350549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24CE77-863E-4544-B8A9-FAFE6A0AA6E8}">
      <dsp:nvSpPr>
        <dsp:cNvPr id="0" name=""/>
        <dsp:cNvSpPr/>
      </dsp:nvSpPr>
      <dsp:spPr>
        <a:xfrm>
          <a:off x="0" y="1262422"/>
          <a:ext cx="3505494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Checking in</a:t>
          </a:r>
          <a:endParaRPr lang="en-US" sz="1800" kern="1200"/>
        </a:p>
      </dsp:txBody>
      <dsp:txXfrm>
        <a:off x="0" y="1262422"/>
        <a:ext cx="3505494" cy="630287"/>
      </dsp:txXfrm>
    </dsp:sp>
    <dsp:sp modelId="{CA250604-D2AB-4A03-BB62-3856C15780C7}">
      <dsp:nvSpPr>
        <dsp:cNvPr id="0" name=""/>
        <dsp:cNvSpPr/>
      </dsp:nvSpPr>
      <dsp:spPr>
        <a:xfrm>
          <a:off x="0" y="1892709"/>
          <a:ext cx="350549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5DA996-BB74-4A77-BD39-F59E8B9AD329}">
      <dsp:nvSpPr>
        <dsp:cNvPr id="0" name=""/>
        <dsp:cNvSpPr/>
      </dsp:nvSpPr>
      <dsp:spPr>
        <a:xfrm>
          <a:off x="0" y="1892709"/>
          <a:ext cx="3505494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Express Understanding</a:t>
          </a:r>
          <a:endParaRPr lang="en-US" sz="1800" kern="1200"/>
        </a:p>
      </dsp:txBody>
      <dsp:txXfrm>
        <a:off x="0" y="1892709"/>
        <a:ext cx="3505494" cy="630287"/>
      </dsp:txXfrm>
    </dsp:sp>
    <dsp:sp modelId="{6386817B-8516-47A3-AAFB-7ED644F19E91}">
      <dsp:nvSpPr>
        <dsp:cNvPr id="0" name=""/>
        <dsp:cNvSpPr/>
      </dsp:nvSpPr>
      <dsp:spPr>
        <a:xfrm>
          <a:off x="0" y="2522996"/>
          <a:ext cx="350549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72C4F04-B060-4A33-A3BE-C6C2D6FDA186}">
      <dsp:nvSpPr>
        <dsp:cNvPr id="0" name=""/>
        <dsp:cNvSpPr/>
      </dsp:nvSpPr>
      <dsp:spPr>
        <a:xfrm>
          <a:off x="0" y="2522996"/>
          <a:ext cx="3505494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Express Care</a:t>
          </a:r>
          <a:endParaRPr lang="en-US" sz="1800" kern="1200"/>
        </a:p>
      </dsp:txBody>
      <dsp:txXfrm>
        <a:off x="0" y="2522996"/>
        <a:ext cx="3505494" cy="630287"/>
      </dsp:txXfrm>
    </dsp:sp>
    <dsp:sp modelId="{FB415DEC-BF73-4036-B0CF-53671D9477BD}">
      <dsp:nvSpPr>
        <dsp:cNvPr id="0" name=""/>
        <dsp:cNvSpPr/>
      </dsp:nvSpPr>
      <dsp:spPr>
        <a:xfrm>
          <a:off x="0" y="3153283"/>
          <a:ext cx="350549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F56E42-B38B-4211-B234-275CC7361005}">
      <dsp:nvSpPr>
        <dsp:cNvPr id="0" name=""/>
        <dsp:cNvSpPr/>
      </dsp:nvSpPr>
      <dsp:spPr>
        <a:xfrm>
          <a:off x="0" y="3153283"/>
          <a:ext cx="3505494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Looking for Solutions</a:t>
          </a:r>
          <a:br>
            <a:rPr lang="en-US" sz="1800" b="0" i="0" kern="1200"/>
          </a:br>
          <a:endParaRPr lang="en-US" sz="1800" kern="1200"/>
        </a:p>
      </dsp:txBody>
      <dsp:txXfrm>
        <a:off x="0" y="3153283"/>
        <a:ext cx="3505494" cy="630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23T15:18:11.5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15442 10765 16383 0 0,'5'0'0'0'0,"7"0"0"0"0,7 0 0 0 0,5 0 0 0 0,3 0 0 0 0,3 5 0 0 0,1 2 0 0 0,-5 4 0 0 0,-1 1 0 0 0,0-1 0 0 0,1-4 0 0 0,1-2 0 0 0,1-2 0 0 0,1-2 0 0 0,1 0 0 0 0,0-2 0 0 0,0 1 0 0 0,1-1 0 0 0,-6-4 0 0 0,-6-8 0 0 0,-8-5 0 0 0,-4-6 0 0 0,-9 1 0 0 0,-10 0 0 0 0,-2-1 0 0 0,-4 3 0 0 0,-5 0 0 0 0,-7-2 0 0 0,-5-1 0 0 0,-2 2 0 0 0,2 6 0 0 0,0 5 0 0 0,7 0 0 0 0,-3 1 0 0 0,0 3 0 0 0,-6-3 0 0 0,-2 0 0 0 0,1-3 0 0 0,2 1 0 0 0,-4 2 0 0 0,0 3 0 0 0,2 2 0 0 0,2 3 0 0 0,2 1 0 0 0,2 1 0 0 0,1 0 0 0 0,1 1 0 0 0,0-1 0 0 0,-5 1 0 0 0,-2-1 0 0 0,1 0 0 0 0,-5 0 0 0 0,1 0 0 0 0,1 0 0 0 0,2 0 0 0 0,2 0 0 0 0,-2 0 0 0 0,-1 0 0 0 0,-5 5 0 0 0,1 2 0 0 0,2 0 0 0 0,-2-2 0 0 0,-5 4 0 0 0,-4 0 0 0 0,1-1 0 0 0,-1 3 0 0 0,-2-1 0 0 0,2-1 0 0 0,0 2 0 0 0,-1 0 0 0 0,2-2 0 0 0,5-3 0 0 0,5-2 0 0 0,4-2 0 0 0,4-2 0 0 0,1 6 0 0 0,1 0 0 0 0,0 0 0 0 0,1-1 0 0 0,0 3 0 0 0,-1 1 0 0 0,0-1 0 0 0,0-2 0 0 0,0 2 0 0 0,0 1 0 0 0,0-1 0 0 0,-1 2 0 0 0,-4 1 0 0 0,-2-3 0 0 0,5 4 0 0 0,4-2 0 0 0,0-1 0 0 0,1-3 0 0 0,-1-2 0 0 0,0-2 0 0 0,-1 4 0 0 0,-1 1 0 0 0,5 4 0 0 0,2 1 0 0 0,-1 2 0 0 0,-1 0 0 0 0,4 3 0 0 0,5 3 0 0 0,10 3 0 0 0,12-2 0 0 0,10 1 0 0 0,12-4 0 0 0,7-5 0 0 0,7 1 0 0 0,8-2 0 0 0,5-3 0 0 0,3-4 0 0 0,2 4 0 0 0,2-1 0 0 0,5-1 0 0 0,2-2 0 0 0,-1-2 0 0 0,4-2 0 0 0,-1 0 0 0 0,-1-1 0 0 0,-3 0 0 0 0,-8 0 0 0 0,-8-1 0 0 0,-3 1 0 0 0,-4 0 0 0 0,0 0 0 0 0,-1 0 0 0 0,1 0 0 0 0,4 0 0 0 0,-1 0 0 0 0,2 0 0 0 0,-3 0 0 0 0,-3 0 0 0 0,-5 0 0 0 0,2 0 0 0 0,0 0 0 0 0,2 0 0 0 0,5 0 0 0 0,0 0 0 0 0,2 0 0 0 0,-3 0 0 0 0,-3 0 0 0 0,1 0 0 0 0,3 0 0 0 0,-1 0 0 0 0,-3 0 0 0 0,-4 0 0 0 0,-4 0 0 0 0,-2 0 0 0 0,-1 0 0 0 0,-2 0 0 0 0,5 0 0 0 0,1 0 0 0 0,5 0 0 0 0,1 0 0 0 0,-2 0 0 0 0,3 0 0 0 0,-1 0 0 0 0,-3 0 0 0 0,-2 0 0 0 0,-8-6 0 0 0,-3 0 0 0 0,-2-1 0 0 0,1-3 0 0 0,1-1 0 0 0,2 2 0 0 0,-5-2 0 0 0,-1 0 0 0 0,-3-3 0 0 0,-1 0 0 0 0,-3-1 0 0 0,1 1 0 0 0,-2-2 0 0 0,-4-4 0 0 0,2-3 0 0 0,4-3 0 0 0,-1-2 0 0 0,-2-2 0 0 0,-5-1 0 0 0,-2 0 0 0 0,-3 1 0 0 0,-2-1 0 0 0,-1 0 0 0 0,-1 0 0 0 0,1 1 0 0 0,-1 0 0 0 0,-5 5 0 0 0,-1 1 0 0 0,-5 6 0 0 0,-5-1 0 0 0,-6 5 0 0 0,-3-2 0 0 0,-2 2 0 0 0,-3 4 0 0 0,0-2 0 0 0,0 1 0 0 0,0 3 0 0 0,0 2 0 0 0,5-2 0 0 0,2-1 0 0 0,0 2 0 0 0,-1 2 0 0 0,-6 2 0 0 0,-4 1 0 0 0,-1 1 0 0 0,2 1 0 0 0,-6 0 0 0 0,1 1 0 0 0,1-1 0 0 0,1 0 0 0 0,-2 1 0 0 0,-11-1 0 0 0,-1 0 0 0 0,-8 0 0 0 0,-9 0 0 0 0,1 0 0 0 0,3 0 0 0 0,6 0 0 0 0,3 0 0 0 0,6 0 0 0 0,6 0 0 0 0,0 0 0 0 0,2 0 0 0 0,3 0 0 0 0,-2 0 0 0 0,0 0 0 0 0,-3 0 0 0 0,-4 0 0 0 0,-6 0 0 0 0,-2 5 0 0 0,-4 2 0 0 0,4 5 0 0 0,1 0 0 0 0,4-2 0 0 0,6 3 0 0 0,0-2 0 0 0,2-1 0 0 0,4-4 0 0 0,2-2 0 0 0,3-2 0 0 0,1 4 0 0 0,2 1 0 0 0,0-1 0 0 0,0 4 0 0 0,1 0 0 0 0,-6-2 0 0 0,-2 4 0 0 0,-4-1 0 0 0,-2-3 0 0 0,3-1 0 0 0,2-3 0 0 0,3-2 0 0 0,2 4 0 0 0,1 0 0 0 0,2 1 0 0 0,5 3 0 0 0,2 0 0 0 0,0-2 0 0 0,3 3 0 0 0,1 0 0 0 0,3 3 0 0 0,-1-1 0 0 0,-2 3 0 0 0,-4 3 0 0 0,-2-1 0 0 0,2 1 0 0 0,1 3 0 0 0,-2 3 0 0 0,-1 2 0 0 0,3 1 0 0 0,5 2 0 0 0,1-5 0 0 0,3-1 0 0 0,3 0 0 0 0,-1-3 0 0 0,1-1 0 0 0,2 1 0 0 0,3 3 0 0 0,2 2 0 0 0,1 2 0 0 0,1 2 0 0 0,2 0 0 0 0,-1 0 0 0 0,6-4 0 0 0,1-3 0 0 0,5-4 0 0 0,5 0 0 0 0,6-4 0 0 0,3-4 0 0 0,3 1 0 0 0,1-2 0 0 0,1-2 0 0 0,0-2 0 0 0,6 2 0 0 0,1 0 0 0 0,4-1 0 0 0,11-2 0 0 0,1-2 0 0 0,8-1 0 0 0,7-1 0 0 0,4-1 0 0 0,-2 0 0 0 0,9 0 0 0 0,-5-1 0 0 0,1-4 0 0 0,-3-2 0 0 0,-3 0 0 0 0,-3-3 0 0 0,2-1 0 0 0,0 2 0 0 0,-2 3 0 0 0,-1 1 0 0 0,-8 3 0 0 0,-3 1 0 0 0,-5 1 0 0 0,-7 0 0 0 0,0 1 0 0 0,-2-1 0 0 0,2 0 0 0 0,-1-4 0 0 0,-3-3 0 0 0,3 1 0 0 0,-1-5 0 0 0,3 1 0 0 0,9 1 0 0 0,7 2 0 0 0,-3 3 0 0 0,-5 2 0 0 0,-2 1 0 0 0,-4 0 0 0 0,1 2 0 0 0,2-1 0 0 0,4-5 0 0 0,-3-1 0 0 0,-5 0 0 0 0,-4 1 0 0 0,-4-4 0 0 0,-4 0 0 0 0,-1 1 0 0 0,-2-3 0 0 0,-1 1 0 0 0,5-4 0 0 0,3 1 0 0 0,-1 2 0 0 0,-1-1 0 0 0,-2-5 0 0 0,0-4 0 0 0,-2 2 0 0 0,-5-2 0 0 0,-8 3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1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4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95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3702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6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3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67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93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3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1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2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3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91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7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2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47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pedia.org/wiki/file:fall_wallpaper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qz7UcCgbLA?start=1&amp;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vw76Ly6E3w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JrR__lMtE4?start=125&amp;feature=oembed" TargetMode="External"/><Relationship Id="rId6" Type="http://schemas.openxmlformats.org/officeDocument/2006/relationships/image" Target="../media/image33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32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31.png"/><Relationship Id="rId9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88BAB67-C9D9-2489-4A9D-B65999070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816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  <a:cs typeface="Calibri Light"/>
              </a:rPr>
              <a:t>Sabino Counseling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cs typeface="Calibri"/>
              </a:rPr>
              <a:t>FALL 2023</a:t>
            </a:r>
          </a:p>
          <a:p>
            <a:r>
              <a:rPr lang="en-US">
                <a:solidFill>
                  <a:srgbClr val="FFFFFF"/>
                </a:solidFill>
                <a:cs typeface="Calibri"/>
              </a:rPr>
              <a:t>10th, 11th, 12th grades</a:t>
            </a:r>
          </a:p>
          <a:p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1BF35-14BD-EB3A-B6A6-278165828398}"/>
              </a:ext>
            </a:extLst>
          </p:cNvPr>
          <p:cNvSpPr txBox="1"/>
          <p:nvPr/>
        </p:nvSpPr>
        <p:spPr>
          <a:xfrm>
            <a:off x="9867484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C845C-217A-988B-9BDF-A03DC91C5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2382" y="1454964"/>
            <a:ext cx="6261917" cy="3308840"/>
          </a:xfrm>
        </p:spPr>
        <p:txBody>
          <a:bodyPr>
            <a:normAutofit/>
          </a:bodyPr>
          <a:lstStyle/>
          <a:p>
            <a:pPr algn="ctr"/>
            <a:r>
              <a:rPr lang="en-US"/>
              <a:t>MANAGING CONFLICT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E4990-74F8-9D3C-CEA4-121ABF2D8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2382" y="4763803"/>
            <a:ext cx="6261917" cy="1464378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002060"/>
                </a:solidFill>
              </a:rPr>
              <a:t>PUTTING THE "I" IN "I STATEMENTS" WHILE ALLOWING YOURSELF TO BE IN SOMEONE ELSE'S SHOES.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9AE6B-D3B6-E31D-B254-81750CAC9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56" r="32424" b="1"/>
          <a:stretch/>
        </p:blipFill>
        <p:spPr>
          <a:xfrm>
            <a:off x="-1" y="10"/>
            <a:ext cx="46346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79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DE49E-B358-6614-8CC9-76001E61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PART 1:</a:t>
            </a:r>
            <a:br>
              <a:rPr lang="en-US"/>
            </a:br>
            <a:br>
              <a:rPr lang="en-US"/>
            </a:br>
            <a:r>
              <a:rPr lang="en-US"/>
              <a:t>It's All About Perspective.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Picture 4" descr="A picture containing clipart, linedrawing&#10;&#10;Description automatically generated">
            <a:extLst>
              <a:ext uri="{FF2B5EF4-FFF2-40B4-BE49-F238E27FC236}">
                <a16:creationId xmlns:a16="http://schemas.microsoft.com/office/drawing/2014/main" id="{4B0ACF93-D6AC-1E18-7EC7-3F9DD7B4D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43854" y="733938"/>
            <a:ext cx="6270662" cy="53896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60231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A8F68-897B-7DAB-2163-2D30C511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967" y="1325880"/>
            <a:ext cx="415833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What do you see?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583823-2AA3-46EB-A803-287EC900B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056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CA87D9D8-42FB-4157-A365-AD97CC6BA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E6028E3-4806-4E1D-A24F-F8166F67F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289456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15DF537-5A73-863A-0185-06F8C298C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338952" y="647698"/>
            <a:ext cx="4060360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78303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7BA07-9F45-F8BB-2B5D-3A055181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on Perspective Taking</a:t>
            </a:r>
          </a:p>
        </p:txBody>
      </p:sp>
      <p:pic>
        <p:nvPicPr>
          <p:cNvPr id="4" name="Online Media 3" title="Perspective Taking">
            <a:hlinkClick r:id="" action="ppaction://media"/>
            <a:extLst>
              <a:ext uri="{FF2B5EF4-FFF2-40B4-BE49-F238E27FC236}">
                <a16:creationId xmlns:a16="http://schemas.microsoft.com/office/drawing/2014/main" id="{30960405-AD14-07A2-A56A-4D74D1058D8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53738" y="1475692"/>
            <a:ext cx="7985341" cy="5067820"/>
          </a:xfrm>
        </p:spPr>
      </p:pic>
    </p:spTree>
    <p:extLst>
      <p:ext uri="{BB962C8B-B14F-4D97-AF65-F5344CB8AC3E}">
        <p14:creationId xmlns:p14="http://schemas.microsoft.com/office/powerpoint/2010/main" val="2401697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DD2D-283A-B1DE-B511-7512EF0C3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1837" y="1454963"/>
            <a:ext cx="3342462" cy="330838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PART 2: </a:t>
            </a:r>
            <a:br>
              <a:rPr lang="en-US" sz="2400"/>
            </a:br>
            <a:br>
              <a:rPr lang="en-US" sz="2400"/>
            </a:br>
            <a:r>
              <a:rPr lang="en-US" sz="2400"/>
              <a:t>ASSERTIVE COMMUNICATION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0589E-BB66-6626-0729-B9FA7666A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1837" y="4763342"/>
            <a:ext cx="3342462" cy="148505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</a:pPr>
            <a:endParaRPr lang="en-US" sz="1800"/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</a:pPr>
            <a:endParaRPr lang="en-US" sz="1800"/>
          </a:p>
        </p:txBody>
      </p:sp>
      <p:pic>
        <p:nvPicPr>
          <p:cNvPr id="6" name="Picture 5" descr="Multi-coloured dialogue boxes">
            <a:extLst>
              <a:ext uri="{FF2B5EF4-FFF2-40B4-BE49-F238E27FC236}">
                <a16:creationId xmlns:a16="http://schemas.microsoft.com/office/drawing/2014/main" id="{52CBB3B1-D231-235C-478B-E8EF28730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" r="4300" b="2"/>
          <a:stretch/>
        </p:blipFill>
        <p:spPr>
          <a:xfrm>
            <a:off x="607848" y="609601"/>
            <a:ext cx="6946288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332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D4CA-83D0-CFF1-C8C8-EBC247292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FORMS OF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F4330-3325-F8ED-1A21-7A54F4454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PASSIVE</a:t>
            </a:r>
          </a:p>
        </p:txBody>
      </p:sp>
      <p:pic>
        <p:nvPicPr>
          <p:cNvPr id="12" name="Picture 12" descr="Front of open canoe in still water">
            <a:extLst>
              <a:ext uri="{FF2B5EF4-FFF2-40B4-BE49-F238E27FC236}">
                <a16:creationId xmlns:a16="http://schemas.microsoft.com/office/drawing/2014/main" id="{D852490A-6077-765D-7672-193136E94954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2017" b="12017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EEEF72-6FC5-F857-D4EC-CF7226B04AC0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1657301"/>
          </a:xfrm>
        </p:spPr>
        <p:txBody>
          <a:bodyPr/>
          <a:lstStyle/>
          <a:p>
            <a:r>
              <a:rPr lang="en-US"/>
              <a:t>Not expressing your perspective in the hope to avoid conflict or a resolution you do not like.  You allow others to make decisions for you while ignoring your own personal perspectives.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C2DBA-DBD3-B021-BE72-362232E70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ASSERTIVE</a:t>
            </a:r>
          </a:p>
        </p:txBody>
      </p:sp>
      <p:pic>
        <p:nvPicPr>
          <p:cNvPr id="14" name="Picture 14" descr="Four birds on a branch">
            <a:extLst>
              <a:ext uri="{FF2B5EF4-FFF2-40B4-BE49-F238E27FC236}">
                <a16:creationId xmlns:a16="http://schemas.microsoft.com/office/drawing/2014/main" id="{4BD60CE0-61F2-17E9-4183-E11E62F46D24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0987" b="10987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33DB77-CC3B-10E6-B0B8-7B30FBEBCEB8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23674" cy="1346062"/>
          </a:xfrm>
        </p:spPr>
        <p:txBody>
          <a:bodyPr>
            <a:normAutofit lnSpcReduction="10000"/>
          </a:bodyPr>
          <a:lstStyle/>
          <a:p>
            <a:r>
              <a:rPr lang="en-US"/>
              <a:t>Stating your perspective in a clear, direct, and meaningful way, with the goal of problem-solving. Communicating your perspective while respecting the perspective of others.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C9A6FC-A8CD-DB7E-0FAF-FCEFEF32F6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AGGRESSIVE</a:t>
            </a:r>
          </a:p>
        </p:txBody>
      </p:sp>
      <p:pic>
        <p:nvPicPr>
          <p:cNvPr id="13" name="Picture 13" descr="Blue megaphone with sound wave ribbons">
            <a:extLst>
              <a:ext uri="{FF2B5EF4-FFF2-40B4-BE49-F238E27FC236}">
                <a16:creationId xmlns:a16="http://schemas.microsoft.com/office/drawing/2014/main" id="{3FFF8C47-9D88-36C1-7FC4-673EB222023C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3400" b="13400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32CDB78-FF6C-B5C2-AF5D-2C8ABDAEA343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25265" cy="1657301"/>
          </a:xfrm>
        </p:spPr>
        <p:txBody>
          <a:bodyPr>
            <a:normAutofit/>
          </a:bodyPr>
          <a:lstStyle/>
          <a:p>
            <a:r>
              <a:rPr lang="en-US"/>
              <a:t>Dominating a conversation by yelling, name-calling, blaming, and only caring about your perspective.</a:t>
            </a:r>
          </a:p>
        </p:txBody>
      </p:sp>
    </p:spTree>
    <p:extLst>
      <p:ext uri="{BB962C8B-B14F-4D97-AF65-F5344CB8AC3E}">
        <p14:creationId xmlns:p14="http://schemas.microsoft.com/office/powerpoint/2010/main" val="4155046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ECC9B-407D-346A-BA6F-F1D3A53C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"I Statements"-The foundation of assertive communication.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E95E7-2F19-AE57-0CB6-0C3DE6FF8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800">
                <a:ea typeface="+mj-lt"/>
                <a:cs typeface="+mj-lt"/>
              </a:rPr>
              <a:t> A good “I” statement takes responsibility for one’s own feelings or accountability for one's own role in a conflict, while calmly describing a problem or conflict.</a:t>
            </a:r>
            <a:endParaRPr lang="en-US" sz="1800"/>
          </a:p>
          <a:p>
            <a:r>
              <a:rPr lang="en-US" sz="1800"/>
              <a:t>Using "I" statements or messages allows for a respectful way to get your perspective across.</a:t>
            </a:r>
          </a:p>
          <a:p>
            <a:r>
              <a:rPr lang="en-US" sz="1800"/>
              <a:t>"You"  statements or messages tend to blame the other person which leads them to get defensive and miss the point of your message.</a:t>
            </a:r>
          </a:p>
          <a:p>
            <a:pPr lvl="1"/>
            <a:r>
              <a:rPr lang="en-US"/>
              <a:t>Example:</a:t>
            </a:r>
          </a:p>
          <a:p>
            <a:pPr lvl="1"/>
            <a:r>
              <a:rPr lang="en-US" u="sng"/>
              <a:t>You Statement (Blaming): </a:t>
            </a:r>
            <a:r>
              <a:rPr lang="en-US"/>
              <a:t>"You can't keep coming home so late.  It's so inconsiderate!"</a:t>
            </a:r>
          </a:p>
          <a:p>
            <a:pPr lvl="1"/>
            <a:r>
              <a:rPr lang="en-US" u="sng"/>
              <a:t>I Statement (Accountability)</a:t>
            </a:r>
            <a:r>
              <a:rPr lang="en-US"/>
              <a:t>:  "I feel worried when you come home late.  I have trouble sleeping thinking you may have gotten into an accident. So maybe text me if you are running late."</a:t>
            </a:r>
          </a:p>
        </p:txBody>
      </p:sp>
    </p:spTree>
    <p:extLst>
      <p:ext uri="{BB962C8B-B14F-4D97-AF65-F5344CB8AC3E}">
        <p14:creationId xmlns:p14="http://schemas.microsoft.com/office/powerpoint/2010/main" val="4218329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5931D-8B99-B15E-B61C-7A3E2255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vs. I Statements</a:t>
            </a:r>
          </a:p>
        </p:txBody>
      </p:sp>
      <p:pic>
        <p:nvPicPr>
          <p:cNvPr id="12" name="Online Media 11" title="You vs I Statements">
            <a:hlinkClick r:id="" action="ppaction://media"/>
            <a:extLst>
              <a:ext uri="{FF2B5EF4-FFF2-40B4-BE49-F238E27FC236}">
                <a16:creationId xmlns:a16="http://schemas.microsoft.com/office/drawing/2014/main" id="{B2A63BF5-97CB-0DDD-4C2D-352613385A9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17649" y="1427174"/>
            <a:ext cx="7448281" cy="4877873"/>
          </a:xfrm>
        </p:spPr>
      </p:pic>
    </p:spTree>
    <p:extLst>
      <p:ext uri="{BB962C8B-B14F-4D97-AF65-F5344CB8AC3E}">
        <p14:creationId xmlns:p14="http://schemas.microsoft.com/office/powerpoint/2010/main" val="273467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946B-CB40-8ECB-22E8-5C5E8827B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1839" y="1454964"/>
            <a:ext cx="3342460" cy="1387742"/>
          </a:xfrm>
        </p:spPr>
        <p:txBody>
          <a:bodyPr>
            <a:normAutofit/>
          </a:bodyPr>
          <a:lstStyle/>
          <a:p>
            <a:r>
              <a:rPr lang="en-US" sz="6000"/>
              <a:t>PART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EB427-1333-885F-8A29-6CD72FD60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1839" y="3432987"/>
            <a:ext cx="3342460" cy="2269307"/>
          </a:xfrm>
        </p:spPr>
        <p:txBody>
          <a:bodyPr>
            <a:no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CONFLICT RESOLUTION SKILLS</a:t>
            </a:r>
          </a:p>
        </p:txBody>
      </p:sp>
      <p:pic>
        <p:nvPicPr>
          <p:cNvPr id="5" name="Picture 4" descr="Circular jigsaw puzzle">
            <a:extLst>
              <a:ext uri="{FF2B5EF4-FFF2-40B4-BE49-F238E27FC236}">
                <a16:creationId xmlns:a16="http://schemas.microsoft.com/office/drawing/2014/main" id="{80890F58-2675-29BB-8809-3953397F17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582" b="-3"/>
          <a:stretch/>
        </p:blipFill>
        <p:spPr>
          <a:xfrm>
            <a:off x="-1" y="10"/>
            <a:ext cx="755414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65271-C92C-6098-3675-F98126F9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0541" y="1450259"/>
            <a:ext cx="3753599" cy="5620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u="sng"/>
              <a:t>Conflict Resolution Skills</a:t>
            </a: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16F60A-E81B-02E2-593B-BE2AC2E8A1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/>
          <a:srcRect l="5190" r="3" b="2"/>
          <a:stretch/>
        </p:blipFill>
        <p:spPr>
          <a:xfrm>
            <a:off x="646532" y="1447799"/>
            <a:ext cx="6493910" cy="4572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E1736-E3D8-4966-EFF0-EF0C03EEB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9312" y="2020610"/>
            <a:ext cx="3754987" cy="399919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</a:pPr>
            <a:r>
              <a:rPr lang="en-US" sz="1600" i="1" u="sng"/>
              <a:t>Assertiveness</a:t>
            </a:r>
            <a:r>
              <a:rPr lang="en-US" sz="1600"/>
              <a:t>: "I" statements</a:t>
            </a:r>
          </a:p>
          <a:p>
            <a:pPr>
              <a:lnSpc>
                <a:spcPct val="90000"/>
              </a:lnSpc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</a:pPr>
            <a:r>
              <a:rPr lang="en-US" sz="1600" u="sng"/>
              <a:t>Mediation</a:t>
            </a:r>
            <a:r>
              <a:rPr lang="en-US" sz="1600"/>
              <a:t>: Finding common ground and a compromise</a:t>
            </a:r>
          </a:p>
          <a:p>
            <a:pPr>
              <a:lnSpc>
                <a:spcPct val="90000"/>
              </a:lnSpc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</a:pPr>
            <a:r>
              <a:rPr lang="en-US" sz="1600" i="1" u="sng"/>
              <a:t>Empathy</a:t>
            </a:r>
            <a:r>
              <a:rPr lang="en-US" sz="1600"/>
              <a:t>: Understanding someone else's perspective</a:t>
            </a:r>
          </a:p>
          <a:p>
            <a:pPr>
              <a:lnSpc>
                <a:spcPct val="90000"/>
              </a:lnSpc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</a:pPr>
            <a:r>
              <a:rPr lang="en-US" sz="1600" i="1" u="sng"/>
              <a:t>Interviewing &amp; Active Listening</a:t>
            </a:r>
            <a:r>
              <a:rPr lang="en-US" sz="1600"/>
              <a:t>: Gather information and reflect on the information. "What I hear you say is..."</a:t>
            </a:r>
          </a:p>
          <a:p>
            <a:pPr>
              <a:lnSpc>
                <a:spcPct val="90000"/>
              </a:lnSpc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</a:pPr>
            <a:r>
              <a:rPr lang="en-US" sz="1600" i="1" u="sng"/>
              <a:t>Accountability</a:t>
            </a:r>
            <a:r>
              <a:rPr lang="en-US" sz="1600"/>
              <a:t>: Own your part</a:t>
            </a:r>
          </a:p>
          <a:p>
            <a:pPr>
              <a:lnSpc>
                <a:spcPct val="90000"/>
              </a:lnSpc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</a:pPr>
            <a:r>
              <a:rPr lang="en-US" sz="1600" i="1" u="sng"/>
              <a:t>Creative Problem-Solving</a:t>
            </a:r>
            <a:r>
              <a:rPr lang="en-US" sz="1600"/>
              <a:t>: Think outside the box and work on a mutual solution.</a:t>
            </a:r>
          </a:p>
          <a:p>
            <a:pPr>
              <a:lnSpc>
                <a:spcPct val="90000"/>
              </a:lnSpc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</a:pPr>
            <a:r>
              <a:rPr lang="en-US" sz="1600" u="sng"/>
              <a:t>Facilitation</a:t>
            </a:r>
            <a:r>
              <a:rPr lang="en-US" sz="1600"/>
              <a:t>: Recognize that time and place are important. This includes waiting until emotions are not so charged. </a:t>
            </a:r>
          </a:p>
        </p:txBody>
      </p:sp>
    </p:spTree>
    <p:extLst>
      <p:ext uri="{BB962C8B-B14F-4D97-AF65-F5344CB8AC3E}">
        <p14:creationId xmlns:p14="http://schemas.microsoft.com/office/powerpoint/2010/main" val="285597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4E271-37B1-154D-7E74-F96FEA35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SABINO COUNSELING DEPARTMENT</a:t>
            </a:r>
            <a:endParaRPr lang="en-US"/>
          </a:p>
        </p:txBody>
      </p:sp>
      <p:graphicFrame>
        <p:nvGraphicFramePr>
          <p:cNvPr id="36" name="Content Placeholder 2">
            <a:extLst>
              <a:ext uri="{FF2B5EF4-FFF2-40B4-BE49-F238E27FC236}">
                <a16:creationId xmlns:a16="http://schemas.microsoft.com/office/drawing/2014/main" id="{F0545F7F-DF67-2609-A1CE-4D07A0AD9A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618397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4002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81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111" name="Picture 83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2" name="Oval 85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3" name="Picture 87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14" name="Picture 89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15" name="Rectangle 91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A8418-0FFA-002F-3593-F87629F000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000"/>
              </a:spcAft>
            </a:pPr>
            <a:br>
              <a:rPr lang="en-US"/>
            </a:br>
            <a:endParaRPr lang="en-US"/>
          </a:p>
          <a:p>
            <a:endParaRPr lang="en-US"/>
          </a:p>
        </p:txBody>
      </p:sp>
      <p:sp>
        <p:nvSpPr>
          <p:cNvPr id="116" name="Rectangle 93">
            <a:extLst>
              <a:ext uri="{FF2B5EF4-FFF2-40B4-BE49-F238E27FC236}">
                <a16:creationId xmlns:a16="http://schemas.microsoft.com/office/drawing/2014/main" id="{EDF212DC-3C79-454E-A58A-843742ACC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ounded Rectangle 9">
            <a:extLst>
              <a:ext uri="{FF2B5EF4-FFF2-40B4-BE49-F238E27FC236}">
                <a16:creationId xmlns:a16="http://schemas.microsoft.com/office/drawing/2014/main" id="{F532797E-167C-4660-8A7B-5786A091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Minute Monday: Relationship Survival Guide">
            <a:hlinkClick r:id="" action="ppaction://media"/>
            <a:extLst>
              <a:ext uri="{FF2B5EF4-FFF2-40B4-BE49-F238E27FC236}">
                <a16:creationId xmlns:a16="http://schemas.microsoft.com/office/drawing/2014/main" id="{E228DDD4-F21E-569D-997B-A2AB85971F56}"/>
              </a:ext>
            </a:extLst>
          </p:cNvPr>
          <p:cNvPicPr>
            <a:picLocks noGrp="1" noRot="1" noChangeAspect="1"/>
          </p:cNvPicPr>
          <p:nvPr>
            <p:ph type="pic" idx="4294967295"/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125362" y="527758"/>
            <a:ext cx="6677340" cy="5692195"/>
          </a:xfrm>
          <a:prstGeom prst="rect">
            <a:avLst/>
          </a:prstGeom>
          <a:effectLst/>
        </p:spPr>
      </p:pic>
      <p:sp>
        <p:nvSpPr>
          <p:cNvPr id="118" name="Rectangle 97">
            <a:extLst>
              <a:ext uri="{FF2B5EF4-FFF2-40B4-BE49-F238E27FC236}">
                <a16:creationId xmlns:a16="http://schemas.microsoft.com/office/drawing/2014/main" id="{729882F8-31AB-4D8B-BAB5-BA1EEFD91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77069C72-1C9E-C42D-17A3-14F43478428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79283371"/>
              </p:ext>
            </p:extLst>
          </p:nvPr>
        </p:nvGraphicFramePr>
        <p:xfrm>
          <a:off x="648931" y="2438400"/>
          <a:ext cx="3505494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434648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4EB89-8023-5237-F8A8-6F5CD560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900"/>
              <a:t>Restorative Conference</a:t>
            </a:r>
          </a:p>
        </p:txBody>
      </p:sp>
      <p:pic>
        <p:nvPicPr>
          <p:cNvPr id="5" name="Picture 5" descr="Small tree">
            <a:extLst>
              <a:ext uri="{FF2B5EF4-FFF2-40B4-BE49-F238E27FC236}">
                <a16:creationId xmlns:a16="http://schemas.microsoft.com/office/drawing/2014/main" id="{ADDBEC74-4DF3-0CC8-7736-4FDEA02D91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/>
          <a:srcRect l="12386" r="28295" b="-1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7FFCE-BF20-9DA0-3657-99B288791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108" y="2438400"/>
            <a:ext cx="3307744" cy="38099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</a:pPr>
            <a:r>
              <a:rPr lang="en-US"/>
              <a:t>Counselors and Administrators are available to help with student conflicts.  If you think you need adult help with solving a conflict with someone at school, please let your counselor know.  </a:t>
            </a:r>
          </a:p>
        </p:txBody>
      </p:sp>
    </p:spTree>
    <p:extLst>
      <p:ext uri="{BB962C8B-B14F-4D97-AF65-F5344CB8AC3E}">
        <p14:creationId xmlns:p14="http://schemas.microsoft.com/office/powerpoint/2010/main" val="3553757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A9B-AA6C-5C78-7523-58B361A10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en-US"/>
              <a:t>Additional </a:t>
            </a:r>
            <a:br>
              <a:rPr lang="en-US"/>
            </a:br>
            <a:r>
              <a:rPr lang="en-US"/>
              <a:t>Support</a:t>
            </a:r>
          </a:p>
        </p:txBody>
      </p:sp>
      <p:pic>
        <p:nvPicPr>
          <p:cNvPr id="7" name="Content Placeholder 6" descr="A screenshot of a social media chat&#10;&#10;Description automatically generated">
            <a:extLst>
              <a:ext uri="{FF2B5EF4-FFF2-40B4-BE49-F238E27FC236}">
                <a16:creationId xmlns:a16="http://schemas.microsoft.com/office/drawing/2014/main" id="{702CD022-E0C3-D3CB-41D7-792B5664F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36" b="6536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0CC4F34F-B476-C6FF-C37C-1623A9D30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Daily inspirational quotes</a:t>
            </a:r>
          </a:p>
          <a:p>
            <a:r>
              <a:rPr lang="en-US"/>
              <a:t>Text Miss Deshaies directly &amp; privately</a:t>
            </a:r>
          </a:p>
        </p:txBody>
      </p:sp>
    </p:spTree>
    <p:extLst>
      <p:ext uri="{BB962C8B-B14F-4D97-AF65-F5344CB8AC3E}">
        <p14:creationId xmlns:p14="http://schemas.microsoft.com/office/powerpoint/2010/main" val="400672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514C-3B13-472D-BDD7-E54BDD49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Website  www.tusd1.org/sabino</a:t>
            </a:r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4FD216AD-A0FD-49EB-8631-637B1B836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861711"/>
            <a:ext cx="11153775" cy="30317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C1EC97A-1AA6-4BBD-1BFF-B2819F6ED2B9}"/>
                  </a:ext>
                </a:extLst>
              </p14:cNvPr>
              <p14:cNvContentPartPr/>
              <p14:nvPr/>
            </p14:nvContentPartPr>
            <p14:xfrm>
              <a:off x="6586439" y="5045287"/>
              <a:ext cx="1101339" cy="349558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C1EC97A-1AA6-4BBD-1BFF-B2819F6ED2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32452" y="4937399"/>
                <a:ext cx="1208953" cy="5649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6217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41B5CB-537E-7EA1-DB02-3DF8F1B93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7" y="1454963"/>
            <a:ext cx="3342462" cy="3308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/>
              <a:t>Have a great semester!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816D5-0540-B221-C970-9AE0E65C0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01837" y="4763342"/>
            <a:ext cx="3342462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bg2">
                  <a:lumMod val="40000"/>
                  <a:lumOff val="60000"/>
                </a:schemeClr>
              </a:buClr>
            </a:pPr>
            <a:r>
              <a:rPr lang="en-US" sz="1800" cap="all">
                <a:solidFill>
                  <a:schemeClr val="bg2">
                    <a:lumMod val="40000"/>
                    <a:lumOff val="60000"/>
                  </a:schemeClr>
                </a:solidFill>
              </a:rPr>
              <a:t>Let us know if you have questions.</a:t>
            </a:r>
          </a:p>
        </p:txBody>
      </p:sp>
      <p:pic>
        <p:nvPicPr>
          <p:cNvPr id="5" name="Picture 5" descr="Dog with graduation cap">
            <a:extLst>
              <a:ext uri="{FF2B5EF4-FFF2-40B4-BE49-F238E27FC236}">
                <a16:creationId xmlns:a16="http://schemas.microsoft.com/office/drawing/2014/main" id="{8B45304D-1B5E-9BBC-0165-A054FBB300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/>
          <a:srcRect t="9411" b="9411"/>
          <a:stretch/>
        </p:blipFill>
        <p:spPr>
          <a:xfrm>
            <a:off x="607848" y="609601"/>
            <a:ext cx="6946288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2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6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D7B6F6-DAD6-8FB4-9B34-6BBDDE22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900"/>
              <a:t>COLLEGE &amp; CAREER READINESS</a:t>
            </a:r>
          </a:p>
        </p:txBody>
      </p:sp>
      <p:pic>
        <p:nvPicPr>
          <p:cNvPr id="5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710B0F9-70F8-5D1F-6776-3AB702A7D4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/>
          <a:srcRect l="13106" r="2324" b="-2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0" name="Rectangle 21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65BFD-8613-B878-A13F-BA9FB1FA4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bg2">
                  <a:lumMod val="40000"/>
                  <a:lumOff val="60000"/>
                </a:schemeClr>
              </a:buClr>
            </a:pPr>
            <a:r>
              <a:rPr lang="en-US"/>
              <a:t>Dr. Alex Karaman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</a:pPr>
            <a:r>
              <a:rPr lang="en-US"/>
              <a:t>Dual Enrollment Classes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</a:pPr>
            <a:r>
              <a:rPr lang="en-US"/>
              <a:t>JTED Program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</a:pPr>
            <a:r>
              <a:rPr lang="en-US"/>
              <a:t>College Applications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</a:pPr>
            <a:r>
              <a:rPr lang="en-US"/>
              <a:t>Scholarship Help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</a:pPr>
            <a:r>
              <a:rPr lang="en-US"/>
              <a:t>Connecting with our Peer Coach</a:t>
            </a:r>
          </a:p>
          <a:p>
            <a:pPr lvl="1">
              <a:buClr>
                <a:srgbClr val="F8BCA3"/>
              </a:buClr>
            </a:pPr>
            <a:r>
              <a:rPr lang="en-US"/>
              <a:t>FAFSA Help</a:t>
            </a:r>
          </a:p>
          <a:p>
            <a:pPr lvl="1">
              <a:buClr>
                <a:srgbClr val="F8BCA3"/>
              </a:buClr>
            </a:pPr>
            <a:r>
              <a:rPr lang="en-US"/>
              <a:t>ASVAB Test support/questions</a:t>
            </a:r>
          </a:p>
          <a:p>
            <a:pPr>
              <a:buClr>
                <a:schemeClr val="bg2">
                  <a:lumMod val="40000"/>
                  <a:lumOff val="60000"/>
                </a:schemeClr>
              </a:buClr>
            </a:pPr>
            <a:r>
              <a:rPr lang="en-US"/>
              <a:t>Office located in the Counseling Department office</a:t>
            </a:r>
          </a:p>
        </p:txBody>
      </p:sp>
    </p:spTree>
    <p:extLst>
      <p:ext uri="{BB962C8B-B14F-4D97-AF65-F5344CB8AC3E}">
        <p14:creationId xmlns:p14="http://schemas.microsoft.com/office/powerpoint/2010/main" val="863719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35139-5EC3-E145-7B23-364B9A26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Testing Schedule 2023-2024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F316-1E84-A470-A89B-6054E4203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BENCHMARK TESTS</a:t>
            </a:r>
          </a:p>
          <a:p>
            <a:pPr lvl="1"/>
            <a:r>
              <a:rPr lang="en-US"/>
              <a:t>Quarter 1: September 25th-October 3rd</a:t>
            </a:r>
          </a:p>
          <a:p>
            <a:pPr lvl="1"/>
            <a:r>
              <a:rPr lang="en-US"/>
              <a:t>Quarter 2: December 7th –December 15th</a:t>
            </a:r>
          </a:p>
          <a:p>
            <a:pPr lvl="1"/>
            <a:r>
              <a:rPr lang="en-US"/>
              <a:t>Quarter 3: February 27th-March 5</a:t>
            </a:r>
            <a:r>
              <a:rPr lang="en-US" baseline="30000"/>
              <a:t>th</a:t>
            </a:r>
            <a:endParaRPr lang="en-US"/>
          </a:p>
          <a:p>
            <a:r>
              <a:rPr lang="en-US"/>
              <a:t>PSAT: October 24</a:t>
            </a:r>
            <a:r>
              <a:rPr lang="en-US" baseline="30000"/>
              <a:t>th</a:t>
            </a:r>
            <a:r>
              <a:rPr lang="en-US"/>
              <a:t> (9</a:t>
            </a:r>
            <a:r>
              <a:rPr lang="en-US" baseline="30000"/>
              <a:t>th</a:t>
            </a:r>
            <a:r>
              <a:rPr lang="en-US"/>
              <a:t>, 10</a:t>
            </a:r>
            <a:r>
              <a:rPr lang="en-US" baseline="30000"/>
              <a:t>th, </a:t>
            </a:r>
            <a:r>
              <a:rPr lang="en-US"/>
              <a:t> 11</a:t>
            </a:r>
            <a:r>
              <a:rPr lang="en-US" baseline="30000"/>
              <a:t>th</a:t>
            </a:r>
            <a:r>
              <a:rPr lang="en-US"/>
              <a:t> grades)</a:t>
            </a:r>
          </a:p>
          <a:p>
            <a:r>
              <a:rPr lang="en-US"/>
              <a:t>ASVAB: October 24</a:t>
            </a:r>
            <a:r>
              <a:rPr lang="en-US" baseline="30000"/>
              <a:t>th</a:t>
            </a:r>
            <a:r>
              <a:rPr lang="en-US"/>
              <a:t> (12</a:t>
            </a:r>
            <a:r>
              <a:rPr lang="en-US" baseline="30000"/>
              <a:t>th</a:t>
            </a:r>
            <a:r>
              <a:rPr lang="en-US"/>
              <a:t> grade)</a:t>
            </a:r>
          </a:p>
          <a:p>
            <a:r>
              <a:rPr lang="en-US"/>
              <a:t>ACT: April 2nd (For Juniors)</a:t>
            </a:r>
          </a:p>
          <a:p>
            <a:r>
              <a:rPr lang="en-US"/>
              <a:t>ACT ASPIRE: April 23rd (Freshman)</a:t>
            </a:r>
          </a:p>
          <a:p>
            <a:r>
              <a:rPr lang="en-US"/>
              <a:t>AZSCI: April 16</a:t>
            </a:r>
            <a:r>
              <a:rPr lang="en-US" baseline="30000"/>
              <a:t>th</a:t>
            </a:r>
            <a:r>
              <a:rPr lang="en-US"/>
              <a:t> &amp; 17th (For Juniors)</a:t>
            </a:r>
          </a:p>
          <a:p>
            <a:r>
              <a:rPr lang="en-US"/>
              <a:t>AP Testing: May 6th-May 17th (Various Subjects) </a:t>
            </a:r>
          </a:p>
        </p:txBody>
      </p:sp>
    </p:spTree>
    <p:extLst>
      <p:ext uri="{BB962C8B-B14F-4D97-AF65-F5344CB8AC3E}">
        <p14:creationId xmlns:p14="http://schemas.microsoft.com/office/powerpoint/2010/main" val="61873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3C77E-9FEA-68E5-9C4C-CA2BCD9FB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GRADING PERIODS  2023-2024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C3316-8CC8-A539-F068-E9DEF2DC2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1ST SEMESTER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DE627-BB04-A307-2D22-9BB03709E40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1671708"/>
          </a:xfrm>
        </p:spPr>
        <p:txBody>
          <a:bodyPr>
            <a:normAutofit/>
          </a:bodyPr>
          <a:lstStyle/>
          <a:p>
            <a:r>
              <a:rPr lang="en-US"/>
              <a:t>QUARTER 1-Ends Oct 6th</a:t>
            </a:r>
          </a:p>
          <a:p>
            <a:r>
              <a:rPr lang="en-US"/>
              <a:t>QUARTER 2-Ends Dec 22nd</a:t>
            </a:r>
          </a:p>
          <a:p>
            <a:r>
              <a:rPr lang="en-US"/>
              <a:t>Winter Final Exams</a:t>
            </a:r>
          </a:p>
          <a:p>
            <a:r>
              <a:rPr lang="en-US"/>
              <a:t>1st Semester Credits="D" and above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1D70A-E87E-015A-C395-9EAA716DF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2ND SEMESTER</a:t>
            </a:r>
          </a:p>
        </p:txBody>
      </p:sp>
      <p:pic>
        <p:nvPicPr>
          <p:cNvPr id="16" name="Picture 16" descr="Pink and purple flowers">
            <a:extLst>
              <a:ext uri="{FF2B5EF4-FFF2-40B4-BE49-F238E27FC236}">
                <a16:creationId xmlns:a16="http://schemas.microsoft.com/office/drawing/2014/main" id="{FF763EEE-B34C-18AC-F29F-1F03B81841B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0997" b="10997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DD0A5F-EB65-D644-DB9B-6E9EE7701A8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13530" cy="1452503"/>
          </a:xfrm>
        </p:spPr>
        <p:txBody>
          <a:bodyPr>
            <a:normAutofit lnSpcReduction="10000"/>
          </a:bodyPr>
          <a:lstStyle/>
          <a:p>
            <a:r>
              <a:rPr lang="en-US"/>
              <a:t>QUARTER 3-Ends March 8th</a:t>
            </a:r>
          </a:p>
          <a:p>
            <a:r>
              <a:rPr lang="en-US"/>
              <a:t>QUARTER 4-Ends May 24th</a:t>
            </a:r>
          </a:p>
          <a:p>
            <a:r>
              <a:rPr lang="en-US"/>
              <a:t>Spring Final Exams</a:t>
            </a:r>
          </a:p>
          <a:p>
            <a:r>
              <a:rPr lang="en-US"/>
              <a:t>2nd Semester credits="D" and above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D080F-37CF-283E-A847-168E774D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YEAR-END CREDITS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CF5D8A-0BD5-EF17-EC5E-EDCAEDD3141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25559" cy="1504695"/>
          </a:xfrm>
        </p:spPr>
        <p:txBody>
          <a:bodyPr>
            <a:normAutofit lnSpcReduction="10000"/>
          </a:bodyPr>
          <a:lstStyle/>
          <a:p>
            <a:r>
              <a:rPr lang="en-US"/>
              <a:t>SEMESTER 1 CREDITS= 0.5 per class</a:t>
            </a:r>
          </a:p>
          <a:p>
            <a:r>
              <a:rPr lang="en-US"/>
              <a:t>SEMESTER 2 CREDITS= 0.5 per class</a:t>
            </a:r>
          </a:p>
          <a:p>
            <a:r>
              <a:rPr lang="en-US"/>
              <a:t>Year-End Credits=1.0 per year-long class</a:t>
            </a:r>
          </a:p>
        </p:txBody>
      </p:sp>
      <p:pic>
        <p:nvPicPr>
          <p:cNvPr id="15" name="Picture 15" descr="Various fresh ripe pumpkins">
            <a:extLst>
              <a:ext uri="{FF2B5EF4-FFF2-40B4-BE49-F238E27FC236}">
                <a16:creationId xmlns:a16="http://schemas.microsoft.com/office/drawing/2014/main" id="{B36F9CA7-B096-D33E-677F-A808B74AE3D4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t="2898" b="2898"/>
          <a:stretch/>
        </p:blipFill>
        <p:spPr/>
      </p:pic>
      <p:pic>
        <p:nvPicPr>
          <p:cNvPr id="23" name="Picture 23" descr="Graduates at a university graduation ceremony">
            <a:extLst>
              <a:ext uri="{FF2B5EF4-FFF2-40B4-BE49-F238E27FC236}">
                <a16:creationId xmlns:a16="http://schemas.microsoft.com/office/drawing/2014/main" id="{6B2E2512-AC1F-848D-E763-7FE639F0256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1065" b="11065"/>
          <a:stretch/>
        </p:blipFill>
        <p:spPr/>
      </p:pic>
    </p:spTree>
    <p:extLst>
      <p:ext uri="{BB962C8B-B14F-4D97-AF65-F5344CB8AC3E}">
        <p14:creationId xmlns:p14="http://schemas.microsoft.com/office/powerpoint/2010/main" val="1200502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7533-72DB-4D54-BE2E-4B003029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23 credits needed to graduate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FF458-6D96-46C6-A2D9-063FFF197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456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/>
              <a:t>4 years of English</a:t>
            </a:r>
          </a:p>
          <a:p>
            <a:r>
              <a:rPr lang="en-US" sz="1400"/>
              <a:t>4 years of Math</a:t>
            </a:r>
          </a:p>
          <a:p>
            <a:r>
              <a:rPr lang="en-US" sz="1400"/>
              <a:t>3 years of Lab Science</a:t>
            </a:r>
          </a:p>
          <a:p>
            <a:r>
              <a:rPr lang="en-US" sz="1400"/>
              <a:t>1 year of World History</a:t>
            </a:r>
          </a:p>
          <a:p>
            <a:r>
              <a:rPr lang="en-US" sz="1400"/>
              <a:t>1 year of American History</a:t>
            </a:r>
          </a:p>
          <a:p>
            <a:r>
              <a:rPr lang="en-US" sz="1400"/>
              <a:t>.5 year of American Government</a:t>
            </a:r>
          </a:p>
          <a:p>
            <a:r>
              <a:rPr lang="en-US" sz="1400"/>
              <a:t>.5 year of Economics</a:t>
            </a:r>
          </a:p>
          <a:p>
            <a:r>
              <a:rPr lang="en-US" sz="1400"/>
              <a:t>1 year of Fine Arts or Career &amp; Technical Education</a:t>
            </a:r>
          </a:p>
          <a:p>
            <a:r>
              <a:rPr lang="en-US" sz="1400"/>
              <a:t>.5 year of Health</a:t>
            </a:r>
          </a:p>
          <a:p>
            <a:r>
              <a:rPr lang="en-US" sz="1400"/>
              <a:t>1 year of Physical Education</a:t>
            </a:r>
          </a:p>
          <a:p>
            <a:r>
              <a:rPr lang="en-US" sz="1400"/>
              <a:t>6.5 years of Electives*</a:t>
            </a:r>
          </a:p>
          <a:p>
            <a:r>
              <a:rPr lang="en-US" sz="1400"/>
              <a:t>*World Language-2 consecutive years are required for university &amp; college admission 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90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FCCE-2126-7D52-47DA-344BC57B3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BE6A1-0FB1-1A8B-35C1-437BF1801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32944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/>
              <a:t>CONFERENCE PERIOD</a:t>
            </a:r>
          </a:p>
          <a:p>
            <a:pPr lvl="2"/>
            <a:endParaRPr lang="en-US"/>
          </a:p>
          <a:p>
            <a:pPr marL="914400" lvl="2" indent="0">
              <a:buNone/>
            </a:pPr>
            <a:endParaRPr lang="en-US"/>
          </a:p>
          <a:p>
            <a:pPr marL="914400" lvl="2" indent="0">
              <a:buNone/>
            </a:pP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B3FE74-03AE-D69F-8863-A91E078D93E2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1389873"/>
          </a:xfrm>
        </p:spPr>
        <p:txBody>
          <a:bodyPr>
            <a:normAutofit/>
          </a:bodyPr>
          <a:lstStyle/>
          <a:p>
            <a:r>
              <a:rPr lang="en-US"/>
              <a:t>TUESDAYS &amp; THURSDAYS</a:t>
            </a:r>
          </a:p>
          <a:p>
            <a:r>
              <a:rPr lang="en-US"/>
              <a:t>8:00AM-8:55AM</a:t>
            </a:r>
          </a:p>
          <a:p>
            <a:r>
              <a:rPr lang="en-US"/>
              <a:t>Teachers are available for TUTORING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97B45-5735-718E-15A6-47CBEEB6C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/>
              <a:t>PLAN FOR SUCCESS MEETING</a:t>
            </a:r>
          </a:p>
        </p:txBody>
      </p:sp>
      <p:pic>
        <p:nvPicPr>
          <p:cNvPr id="16" name="Picture 16" descr="Office chairs and table">
            <a:extLst>
              <a:ext uri="{FF2B5EF4-FFF2-40B4-BE49-F238E27FC236}">
                <a16:creationId xmlns:a16="http://schemas.microsoft.com/office/drawing/2014/main" id="{1700DB4F-4084-9C05-50D1-22EF015868C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971" b="7971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22992A-DEE8-1F54-2C21-EFF042F3C91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13530" cy="1567325"/>
          </a:xfrm>
        </p:spPr>
        <p:txBody>
          <a:bodyPr>
            <a:normAutofit/>
          </a:bodyPr>
          <a:lstStyle/>
          <a:p>
            <a:r>
              <a:rPr lang="en-US"/>
              <a:t>A Student-Teacher meeting, with parent and support of a Counselor and Counselor Dept. Chair, to help develop a Plan for Success in a specific class the student is struggling in.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8D2EF-AA55-F775-E20D-66A3BCE2C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4700" y="4250950"/>
            <a:ext cx="2932113" cy="329440"/>
          </a:xfrm>
        </p:spPr>
        <p:txBody>
          <a:bodyPr/>
          <a:lstStyle/>
          <a:p>
            <a:r>
              <a:rPr lang="en-US"/>
              <a:t>MTSS Process</a:t>
            </a:r>
          </a:p>
        </p:txBody>
      </p:sp>
      <p:pic>
        <p:nvPicPr>
          <p:cNvPr id="17" name="Picture 17" descr="White bulbs with a yellow one standing out">
            <a:extLst>
              <a:ext uri="{FF2B5EF4-FFF2-40B4-BE49-F238E27FC236}">
                <a16:creationId xmlns:a16="http://schemas.microsoft.com/office/drawing/2014/main" id="{79E172D5-40C8-0F76-FD51-EBAB4557B2B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11008" b="11008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46DEAF-AAE7-FE3D-A0DB-2FE3E292CBED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25559" cy="1974421"/>
          </a:xfrm>
        </p:spPr>
        <p:txBody>
          <a:bodyPr>
            <a:normAutofit/>
          </a:bodyPr>
          <a:lstStyle/>
          <a:p>
            <a:r>
              <a:rPr lang="en-US"/>
              <a:t>(Multitiered System Of Support)</a:t>
            </a:r>
          </a:p>
          <a:p>
            <a:r>
              <a:rPr lang="en-US"/>
              <a:t>An academic team meeting with the MTSS Coordinator, student, parents, all the student's teachers, counselor team, and administrator to develop an MTSS Plan for support.</a:t>
            </a:r>
          </a:p>
        </p:txBody>
      </p:sp>
      <p:pic>
        <p:nvPicPr>
          <p:cNvPr id="15" name="Picture 15" descr="School corridor with lockers">
            <a:extLst>
              <a:ext uri="{FF2B5EF4-FFF2-40B4-BE49-F238E27FC236}">
                <a16:creationId xmlns:a16="http://schemas.microsoft.com/office/drawing/2014/main" id="{79206CCE-601F-5757-20B9-A1A030BA897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t="10299" b="10299"/>
          <a:stretch/>
        </p:blipFill>
        <p:spPr/>
      </p:pic>
    </p:spTree>
    <p:extLst>
      <p:ext uri="{BB962C8B-B14F-4D97-AF65-F5344CB8AC3E}">
        <p14:creationId xmlns:p14="http://schemas.microsoft.com/office/powerpoint/2010/main" val="2297161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>
            <a:normAutofit/>
          </a:bodyPr>
          <a:lstStyle/>
          <a:p>
            <a:r>
              <a:rPr lang="en-US"/>
              <a:t>Failed Classes</a:t>
            </a:r>
          </a:p>
        </p:txBody>
      </p:sp>
      <p:pic>
        <p:nvPicPr>
          <p:cNvPr id="5" name="Picture 4" descr="Desks in empty classroom">
            <a:extLst>
              <a:ext uri="{FF2B5EF4-FFF2-40B4-BE49-F238E27FC236}">
                <a16:creationId xmlns:a16="http://schemas.microsoft.com/office/drawing/2014/main" id="{EF442E61-15D1-1B07-E13A-559CE253A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4" r="15259" b="-1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5DDCFA-D3DE-4CEB-8AFF-C6501187E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68" y="2438400"/>
            <a:ext cx="4802031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If you fail a class necessary for graduation, you must make it up in Credit Recovery, options are as follows: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Online with APEX-Before school or after school option</a:t>
            </a:r>
          </a:p>
          <a:p>
            <a:pPr marL="457200" lvl="1" indent="0">
              <a:lnSpc>
                <a:spcPct val="90000"/>
              </a:lnSpc>
              <a:buClr>
                <a:srgbClr val="8AD0D6"/>
              </a:buClr>
              <a:buNone/>
            </a:pPr>
            <a:r>
              <a:rPr lang="en-US" sz="1500"/>
              <a:t>     0 period meets at 7 am on all school days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500"/>
              <a:t>     Period 7 meets 3:20-4:35 pm on all days  	(except Wednesdays)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Summer School-Registration opens in early May</a:t>
            </a:r>
          </a:p>
          <a:p>
            <a:pPr>
              <a:lnSpc>
                <a:spcPct val="90000"/>
              </a:lnSpc>
            </a:pPr>
            <a:r>
              <a:rPr lang="en-US" sz="1500"/>
              <a:t>See your Counselor to register for classes or transcript questions</a:t>
            </a:r>
          </a:p>
        </p:txBody>
      </p:sp>
    </p:spTree>
    <p:extLst>
      <p:ext uri="{BB962C8B-B14F-4D97-AF65-F5344CB8AC3E}">
        <p14:creationId xmlns:p14="http://schemas.microsoft.com/office/powerpoint/2010/main" val="2970365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E32CE1-D113-412E-9933-113646E21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7B7C8B-175B-4009-808B-9F66FD108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E5ECD52-6A23-4FF4-8C32-7B5DE9973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3F2B96-5F34-41C9-8E37-A9CD279A4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4E02BF-4F0E-44E2-A489-075900B78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624C63-3CCA-4EA6-B822-6E710A82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avel resting on block">
            <a:extLst>
              <a:ext uri="{FF2B5EF4-FFF2-40B4-BE49-F238E27FC236}">
                <a16:creationId xmlns:a16="http://schemas.microsoft.com/office/drawing/2014/main" id="{C4FC827F-7266-D3D8-4E21-E0EDDB32A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20834" b="10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EB2333-686D-8D9F-9629-C68FFFFF3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>
                <a:solidFill>
                  <a:schemeClr val="tx1"/>
                </a:solidFill>
              </a:rPr>
              <a:t>GRADE IMPROVEMENT: </a:t>
            </a:r>
            <a:r>
              <a:rPr lang="en-US" sz="4000" u="sng">
                <a:solidFill>
                  <a:schemeClr val="tx1"/>
                </a:solidFill>
              </a:rPr>
              <a:t>New Policy</a:t>
            </a:r>
            <a:br>
              <a:rPr lang="en-US" sz="4000">
                <a:solidFill>
                  <a:schemeClr val="tx1"/>
                </a:solidFill>
              </a:rPr>
            </a:br>
            <a:br>
              <a:rPr lang="en-US" sz="4000">
                <a:solidFill>
                  <a:schemeClr val="tx1"/>
                </a:solidFill>
              </a:rPr>
            </a:br>
            <a:r>
              <a:rPr lang="en-US" sz="3100">
                <a:solidFill>
                  <a:schemeClr val="tx1"/>
                </a:solidFill>
              </a:rPr>
              <a:t>*Grade improvement must be completed in a  	classroom, by retaking the class with a teacher. </a:t>
            </a:r>
            <a:br>
              <a:rPr lang="en-US" sz="3100">
                <a:solidFill>
                  <a:schemeClr val="tx1"/>
                </a:solidFill>
              </a:rPr>
            </a:br>
            <a:br>
              <a:rPr lang="en-US" sz="3100">
                <a:solidFill>
                  <a:schemeClr val="tx1"/>
                </a:solidFill>
              </a:rPr>
            </a:br>
            <a:r>
              <a:rPr lang="en-US" sz="3100">
                <a:solidFill>
                  <a:schemeClr val="tx1"/>
                </a:solidFill>
              </a:rPr>
              <a:t>*APEX is no longer available for grade 	improvement.</a:t>
            </a:r>
            <a:br>
              <a:rPr lang="en-US" sz="3100">
                <a:solidFill>
                  <a:schemeClr val="tx1"/>
                </a:solidFill>
              </a:rPr>
            </a:br>
            <a:br>
              <a:rPr lang="en-US" sz="3100">
                <a:solidFill>
                  <a:schemeClr val="tx1"/>
                </a:solidFill>
              </a:rPr>
            </a:br>
            <a:endParaRPr lang="en-US" sz="310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425430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Ion</vt:lpstr>
      <vt:lpstr>Ion Boardroom</vt:lpstr>
      <vt:lpstr>Sabino Counseling</vt:lpstr>
      <vt:lpstr>SABINO COUNSELING DEPARTMENT</vt:lpstr>
      <vt:lpstr>COLLEGE &amp; CAREER READINESS</vt:lpstr>
      <vt:lpstr>Testing Schedule 2023-2024</vt:lpstr>
      <vt:lpstr>GRADING PERIODS  2023-2024</vt:lpstr>
      <vt:lpstr>23 credits needed to graduate</vt:lpstr>
      <vt:lpstr>ACADEMIC SUPPORT</vt:lpstr>
      <vt:lpstr>Failed Classes</vt:lpstr>
      <vt:lpstr>GRADE IMPROVEMENT: New Policy  *Grade improvement must be completed in a   classroom, by retaking the class with a teacher.   *APEX is no longer available for grade  improvement.  </vt:lpstr>
      <vt:lpstr>MANAGING CONFLICT</vt:lpstr>
      <vt:lpstr>PART 1:  It's All About Perspective.</vt:lpstr>
      <vt:lpstr>What do you see?</vt:lpstr>
      <vt:lpstr>More on Perspective Taking</vt:lpstr>
      <vt:lpstr>PART 2:   ASSERTIVE COMMUNICATION </vt:lpstr>
      <vt:lpstr>3 FORMS OF COMMUNICATION</vt:lpstr>
      <vt:lpstr>"I Statements"-The foundation of assertive communication.</vt:lpstr>
      <vt:lpstr>You vs. I Statements</vt:lpstr>
      <vt:lpstr>PART 3</vt:lpstr>
      <vt:lpstr>Conflict Resolution Skills</vt:lpstr>
      <vt:lpstr>  </vt:lpstr>
      <vt:lpstr>Restorative Conference</vt:lpstr>
      <vt:lpstr>Additional  Support</vt:lpstr>
      <vt:lpstr>Website  www.tusd1.org/sabino</vt:lpstr>
      <vt:lpstr>Have a great semester!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15</cp:revision>
  <dcterms:created xsi:type="dcterms:W3CDTF">2023-06-06T16:45:02Z</dcterms:created>
  <dcterms:modified xsi:type="dcterms:W3CDTF">2023-10-23T15:18:11Z</dcterms:modified>
</cp:coreProperties>
</file>