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92" r:id="rId5"/>
    <p:sldMasterId id="2147483674" r:id="rId6"/>
  </p:sldMasterIdLst>
  <p:sldIdLst>
    <p:sldId id="258" r:id="rId7"/>
    <p:sldId id="259" r:id="rId8"/>
    <p:sldId id="260" r:id="rId9"/>
    <p:sldId id="261" r:id="rId10"/>
    <p:sldId id="262" r:id="rId11"/>
    <p:sldId id="263" r:id="rId12"/>
    <p:sldId id="276" r:id="rId13"/>
    <p:sldId id="277" r:id="rId14"/>
    <p:sldId id="281" r:id="rId15"/>
    <p:sldId id="270" r:id="rId16"/>
    <p:sldId id="280" r:id="rId17"/>
    <p:sldId id="271" r:id="rId18"/>
    <p:sldId id="278" r:id="rId19"/>
    <p:sldId id="272" r:id="rId20"/>
    <p:sldId id="282" r:id="rId21"/>
    <p:sldId id="283" r:id="rId22"/>
    <p:sldId id="266" r:id="rId23"/>
    <p:sldId id="264" r:id="rId24"/>
    <p:sldId id="265" r:id="rId25"/>
    <p:sldId id="267" r:id="rId26"/>
    <p:sldId id="268" r:id="rId27"/>
    <p:sldId id="279" r:id="rId28"/>
    <p:sldId id="27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BB84B5-4819-B573-E850-1DBE84B02AFC}" v="7" dt="2023-08-17T20:07:59.970"/>
    <p1510:client id="{FC35C317-59C6-447E-9B40-3486583A2034}" v="1" dt="2023-08-18T18:59:14.0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0B5D94-7A36-4BD5-80E5-6094D01F9C25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0C02FF-A6B3-4F42-B415-DC4D06A6A8A1}">
      <dgm:prSet/>
      <dgm:spPr/>
      <dgm:t>
        <a:bodyPr/>
        <a:lstStyle/>
        <a:p>
          <a:pPr rtl="0"/>
          <a:r>
            <a:rPr lang="en-US"/>
            <a:t>Provide </a:t>
          </a:r>
          <a:r>
            <a:rPr lang="en-US">
              <a:latin typeface="Calibri Light" panose="020F0302020204030204"/>
            </a:rPr>
            <a:t>academic and social/emotional</a:t>
          </a:r>
          <a:r>
            <a:rPr lang="en-US"/>
            <a:t> support</a:t>
          </a:r>
        </a:p>
      </dgm:t>
    </dgm:pt>
    <dgm:pt modelId="{33756B48-54E7-4045-85A0-E371DF95B7A7}" type="parTrans" cxnId="{94C56ACE-119B-44D0-9312-3BEB3EE90CB8}">
      <dgm:prSet/>
      <dgm:spPr/>
      <dgm:t>
        <a:bodyPr/>
        <a:lstStyle/>
        <a:p>
          <a:endParaRPr lang="en-US"/>
        </a:p>
      </dgm:t>
    </dgm:pt>
    <dgm:pt modelId="{0E4FADB3-AEAF-4B96-8352-4202D94FCEBB}" type="sibTrans" cxnId="{94C56ACE-119B-44D0-9312-3BEB3EE90CB8}">
      <dgm:prSet/>
      <dgm:spPr/>
      <dgm:t>
        <a:bodyPr/>
        <a:lstStyle/>
        <a:p>
          <a:endParaRPr lang="en-US"/>
        </a:p>
      </dgm:t>
    </dgm:pt>
    <dgm:pt modelId="{A5A8F021-749F-4926-ADDA-817D4C2021B2}">
      <dgm:prSet/>
      <dgm:spPr/>
      <dgm:t>
        <a:bodyPr/>
        <a:lstStyle/>
        <a:p>
          <a:r>
            <a:rPr lang="en-US"/>
            <a:t>Academic Support</a:t>
          </a:r>
        </a:p>
      </dgm:t>
    </dgm:pt>
    <dgm:pt modelId="{B5B1BB27-1F79-467B-98EF-6447F2663BB5}" type="parTrans" cxnId="{00B6700E-D61E-4C3C-9F24-2ED7C376A104}">
      <dgm:prSet/>
      <dgm:spPr/>
      <dgm:t>
        <a:bodyPr/>
        <a:lstStyle/>
        <a:p>
          <a:endParaRPr lang="en-US"/>
        </a:p>
      </dgm:t>
    </dgm:pt>
    <dgm:pt modelId="{027BB123-4803-4C33-9B63-F5C6E9F3A576}" type="sibTrans" cxnId="{00B6700E-D61E-4C3C-9F24-2ED7C376A104}">
      <dgm:prSet/>
      <dgm:spPr/>
      <dgm:t>
        <a:bodyPr/>
        <a:lstStyle/>
        <a:p>
          <a:endParaRPr lang="en-US"/>
        </a:p>
      </dgm:t>
    </dgm:pt>
    <dgm:pt modelId="{A30795B6-DFAC-4BDE-BE7C-C0D7EB55C0E3}">
      <dgm:prSet/>
      <dgm:spPr/>
      <dgm:t>
        <a:bodyPr/>
        <a:lstStyle/>
        <a:p>
          <a:pPr rtl="0"/>
          <a:r>
            <a:rPr lang="en-US"/>
            <a:t>Multi Tiered Systems of Support</a:t>
          </a:r>
          <a:r>
            <a:rPr lang="en-US">
              <a:latin typeface="Calibri Light" panose="020F0302020204030204"/>
            </a:rPr>
            <a:t> (MTSS)</a:t>
          </a:r>
          <a:endParaRPr lang="en-US"/>
        </a:p>
      </dgm:t>
    </dgm:pt>
    <dgm:pt modelId="{72D270A6-CF02-4C57-9B87-AD14F63056AB}" type="parTrans" cxnId="{8352D612-7F01-4BFC-BD52-3FD733C338E5}">
      <dgm:prSet/>
      <dgm:spPr/>
      <dgm:t>
        <a:bodyPr/>
        <a:lstStyle/>
        <a:p>
          <a:endParaRPr lang="en-US"/>
        </a:p>
      </dgm:t>
    </dgm:pt>
    <dgm:pt modelId="{770CE402-1757-4AB5-A04E-93873E97E5BE}" type="sibTrans" cxnId="{8352D612-7F01-4BFC-BD52-3FD733C338E5}">
      <dgm:prSet/>
      <dgm:spPr/>
      <dgm:t>
        <a:bodyPr/>
        <a:lstStyle/>
        <a:p>
          <a:endParaRPr lang="en-US"/>
        </a:p>
      </dgm:t>
    </dgm:pt>
    <dgm:pt modelId="{69D21AE5-6D43-40F8-B52D-DFAB5EBCC506}">
      <dgm:prSet/>
      <dgm:spPr/>
      <dgm:t>
        <a:bodyPr/>
        <a:lstStyle/>
        <a:p>
          <a:r>
            <a:rPr lang="en-US"/>
            <a:t>504 Plans</a:t>
          </a:r>
        </a:p>
      </dgm:t>
    </dgm:pt>
    <dgm:pt modelId="{46187F0A-4167-4B31-B1C4-B182C323940F}" type="parTrans" cxnId="{245AF03B-1D19-4E3F-8A6B-765D4941F8C2}">
      <dgm:prSet/>
      <dgm:spPr/>
      <dgm:t>
        <a:bodyPr/>
        <a:lstStyle/>
        <a:p>
          <a:endParaRPr lang="en-US"/>
        </a:p>
      </dgm:t>
    </dgm:pt>
    <dgm:pt modelId="{52BB0346-653C-4858-9CEC-A7A42730FF67}" type="sibTrans" cxnId="{245AF03B-1D19-4E3F-8A6B-765D4941F8C2}">
      <dgm:prSet/>
      <dgm:spPr/>
      <dgm:t>
        <a:bodyPr/>
        <a:lstStyle/>
        <a:p>
          <a:endParaRPr lang="en-US"/>
        </a:p>
      </dgm:t>
    </dgm:pt>
    <dgm:pt modelId="{15129DB6-6D66-4409-96D9-0BB4B2C93C17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Course Requests</a:t>
          </a:r>
          <a:endParaRPr lang="en-US"/>
        </a:p>
      </dgm:t>
    </dgm:pt>
    <dgm:pt modelId="{2A25E098-6BE8-4447-8326-5D2A0972BC38}" type="parTrans" cxnId="{B004E678-26D8-4D3E-B75A-C1CA914E164E}">
      <dgm:prSet/>
      <dgm:spPr/>
      <dgm:t>
        <a:bodyPr/>
        <a:lstStyle/>
        <a:p>
          <a:endParaRPr lang="en-US"/>
        </a:p>
      </dgm:t>
    </dgm:pt>
    <dgm:pt modelId="{F223D338-9FD7-431E-B310-0CE7E8C9062D}" type="sibTrans" cxnId="{B004E678-26D8-4D3E-B75A-C1CA914E164E}">
      <dgm:prSet/>
      <dgm:spPr/>
      <dgm:t>
        <a:bodyPr/>
        <a:lstStyle/>
        <a:p>
          <a:endParaRPr lang="en-US"/>
        </a:p>
      </dgm:t>
    </dgm:pt>
    <dgm:pt modelId="{55ABD468-CB8A-4CF5-904C-06FC59F9236C}">
      <dgm:prSet/>
      <dgm:spPr/>
      <dgm:t>
        <a:bodyPr/>
        <a:lstStyle/>
        <a:p>
          <a:pPr rtl="0"/>
          <a:r>
            <a:rPr lang="en-US" b="0" i="0">
              <a:latin typeface="Calibri Light" panose="020F0302020204030204"/>
            </a:rPr>
            <a:t>Small</a:t>
          </a:r>
          <a:r>
            <a:rPr lang="en-US" b="0" i="0"/>
            <a:t> </a:t>
          </a:r>
          <a:r>
            <a:rPr lang="en-US" b="0" i="0">
              <a:latin typeface="Calibri Light" panose="020F0302020204030204"/>
            </a:rPr>
            <a:t>group and</a:t>
          </a:r>
          <a:r>
            <a:rPr lang="en-US">
              <a:latin typeface="Calibri Light" panose="020F0302020204030204"/>
            </a:rPr>
            <a:t> individual check-ins for</a:t>
          </a:r>
          <a:r>
            <a:rPr lang="en-US"/>
            <a:t> Mental Health Support</a:t>
          </a:r>
          <a:r>
            <a:rPr lang="en-US">
              <a:latin typeface="Calibri Light" panose="020F0302020204030204"/>
            </a:rPr>
            <a:t> </a:t>
          </a:r>
        </a:p>
      </dgm:t>
    </dgm:pt>
    <dgm:pt modelId="{F5CBBC3A-9004-45FD-B803-A79C28831AAA}" type="parTrans" cxnId="{53C2DDA9-38E1-4FC5-978F-7D081ED9331B}">
      <dgm:prSet/>
      <dgm:spPr/>
      <dgm:t>
        <a:bodyPr/>
        <a:lstStyle/>
        <a:p>
          <a:endParaRPr lang="en-US"/>
        </a:p>
      </dgm:t>
    </dgm:pt>
    <dgm:pt modelId="{9D259525-42EC-4349-8C73-FECBB4B1A639}" type="sibTrans" cxnId="{53C2DDA9-38E1-4FC5-978F-7D081ED9331B}">
      <dgm:prSet/>
      <dgm:spPr/>
      <dgm:t>
        <a:bodyPr/>
        <a:lstStyle/>
        <a:p>
          <a:endParaRPr lang="en-US"/>
        </a:p>
      </dgm:t>
    </dgm:pt>
    <dgm:pt modelId="{C019D609-980D-4428-A76B-DE5AFC7FD9EE}">
      <dgm:prSet/>
      <dgm:spPr/>
      <dgm:t>
        <a:bodyPr/>
        <a:lstStyle/>
        <a:p>
          <a:r>
            <a:rPr lang="en-US"/>
            <a:t>Assisting students with Four Year Graduation Plan</a:t>
          </a:r>
        </a:p>
      </dgm:t>
    </dgm:pt>
    <dgm:pt modelId="{B3F81FF2-9EAF-4F71-B069-498DD0164A6E}" type="parTrans" cxnId="{EEFB3610-954B-48A3-AB9F-60D2A8B0334F}">
      <dgm:prSet/>
      <dgm:spPr/>
      <dgm:t>
        <a:bodyPr/>
        <a:lstStyle/>
        <a:p>
          <a:endParaRPr lang="en-US"/>
        </a:p>
      </dgm:t>
    </dgm:pt>
    <dgm:pt modelId="{E5B3BFDE-7ADC-4588-8EC5-734CA649D889}" type="sibTrans" cxnId="{EEFB3610-954B-48A3-AB9F-60D2A8B0334F}">
      <dgm:prSet/>
      <dgm:spPr/>
      <dgm:t>
        <a:bodyPr/>
        <a:lstStyle/>
        <a:p>
          <a:endParaRPr lang="en-US"/>
        </a:p>
      </dgm:t>
    </dgm:pt>
    <dgm:pt modelId="{C23F5437-D02C-4E25-A4D5-DCA67C1A29B9}">
      <dgm:prSet/>
      <dgm:spPr/>
      <dgm:t>
        <a:bodyPr/>
        <a:lstStyle/>
        <a:p>
          <a:r>
            <a:rPr lang="en-US"/>
            <a:t>Credit Checks for </a:t>
          </a:r>
          <a:r>
            <a:rPr lang="en-US">
              <a:latin typeface="Calibri Light" panose="020F0302020204030204"/>
            </a:rPr>
            <a:t>Seniors</a:t>
          </a:r>
          <a:r>
            <a:rPr lang="en-US"/>
            <a:t> </a:t>
          </a:r>
        </a:p>
      </dgm:t>
    </dgm:pt>
    <dgm:pt modelId="{E8704D4E-1195-474B-849F-347A92D96BB9}" type="parTrans" cxnId="{2D93608A-1FC0-4655-AB29-93230A78E8B3}">
      <dgm:prSet/>
      <dgm:spPr/>
      <dgm:t>
        <a:bodyPr/>
        <a:lstStyle/>
        <a:p>
          <a:endParaRPr lang="en-US"/>
        </a:p>
      </dgm:t>
    </dgm:pt>
    <dgm:pt modelId="{439DAB19-B115-4353-B5E4-B07EF341533F}" type="sibTrans" cxnId="{2D93608A-1FC0-4655-AB29-93230A78E8B3}">
      <dgm:prSet/>
      <dgm:spPr/>
      <dgm:t>
        <a:bodyPr/>
        <a:lstStyle/>
        <a:p>
          <a:endParaRPr lang="en-US"/>
        </a:p>
      </dgm:t>
    </dgm:pt>
    <dgm:pt modelId="{C2AAEE55-85C2-46A9-8889-78793D59E594}">
      <dgm:prSet/>
      <dgm:spPr/>
      <dgm:t>
        <a:bodyPr/>
        <a:lstStyle/>
        <a:p>
          <a:pPr rtl="0"/>
          <a:r>
            <a:rPr lang="en-US"/>
            <a:t>Underclassmen upon request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5EE2C758-11B2-4260-A32E-D5897F8D2467}" type="parTrans" cxnId="{B60585E4-D4E2-468A-A6D2-4B5832671C3B}">
      <dgm:prSet/>
      <dgm:spPr/>
      <dgm:t>
        <a:bodyPr/>
        <a:lstStyle/>
        <a:p>
          <a:endParaRPr lang="en-US"/>
        </a:p>
      </dgm:t>
    </dgm:pt>
    <dgm:pt modelId="{62C263FA-64F4-48E3-986D-7C8DB344196A}" type="sibTrans" cxnId="{B60585E4-D4E2-468A-A6D2-4B5832671C3B}">
      <dgm:prSet/>
      <dgm:spPr/>
      <dgm:t>
        <a:bodyPr/>
        <a:lstStyle/>
        <a:p>
          <a:endParaRPr lang="en-US"/>
        </a:p>
      </dgm:t>
    </dgm:pt>
    <dgm:pt modelId="{688651FA-56C9-4BF4-BC0E-A4702C163062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 Classroom</a:t>
          </a:r>
          <a:r>
            <a:rPr lang="en-US"/>
            <a:t> Lessons for Academic and Mental Health Topics</a:t>
          </a:r>
        </a:p>
      </dgm:t>
    </dgm:pt>
    <dgm:pt modelId="{4040ED2B-4E9E-4CBE-9119-C893425642C7}" type="parTrans" cxnId="{299DCFE6-2277-4553-A1FE-3BE07096ADEE}">
      <dgm:prSet/>
      <dgm:spPr/>
    </dgm:pt>
    <dgm:pt modelId="{CB69F857-BA23-4E19-89EA-0765CE818504}" type="sibTrans" cxnId="{299DCFE6-2277-4553-A1FE-3BE07096ADEE}">
      <dgm:prSet/>
      <dgm:spPr/>
    </dgm:pt>
    <dgm:pt modelId="{0F58ACB5-FB11-4F43-BE3F-9FA8A39C9DA6}">
      <dgm:prSet phldr="0"/>
      <dgm:spPr/>
      <dgm:t>
        <a:bodyPr/>
        <a:lstStyle/>
        <a:p>
          <a:pPr rtl="0"/>
          <a:r>
            <a:rPr lang="en-US" b="0" i="0">
              <a:latin typeface="Calibri Light" panose="020F0302020204030204"/>
            </a:rPr>
            <a:t>Plan for Success Meetings</a:t>
          </a:r>
        </a:p>
      </dgm:t>
    </dgm:pt>
    <dgm:pt modelId="{5AEB53AD-0413-4CF8-B985-3802265AE446}" type="parTrans" cxnId="{2F960995-B7A0-499C-B56D-163AE57422ED}">
      <dgm:prSet/>
      <dgm:spPr/>
    </dgm:pt>
    <dgm:pt modelId="{5C1A753A-1960-4643-B2F0-08BB99F1B1CC}" type="sibTrans" cxnId="{2F960995-B7A0-499C-B56D-163AE57422ED}">
      <dgm:prSet/>
      <dgm:spPr/>
    </dgm:pt>
    <dgm:pt modelId="{91809A89-98C9-4FC6-BA07-5C095DE6F1DF}">
      <dgm:prSet phldr="0"/>
      <dgm:spPr/>
      <dgm:t>
        <a:bodyPr/>
        <a:lstStyle/>
        <a:p>
          <a:pPr rtl="0"/>
          <a:r>
            <a:rPr lang="en-US" b="0" i="0">
              <a:latin typeface="Calibri Light" panose="020F0302020204030204"/>
            </a:rPr>
            <a:t>Credit Recovery Plans</a:t>
          </a:r>
        </a:p>
      </dgm:t>
    </dgm:pt>
    <dgm:pt modelId="{B258D002-6CEF-497F-B56E-5E92C6024CA1}" type="parTrans" cxnId="{B85B4A4E-D367-4BE0-AC2C-0CA7DDD3BE88}">
      <dgm:prSet/>
      <dgm:spPr/>
    </dgm:pt>
    <dgm:pt modelId="{745C8469-AEE6-4B2C-9479-DEBCD5FBE2E0}" type="sibTrans" cxnId="{B85B4A4E-D367-4BE0-AC2C-0CA7DDD3BE88}">
      <dgm:prSet/>
      <dgm:spPr/>
    </dgm:pt>
    <dgm:pt modelId="{8716CC33-73F7-4A58-9F59-9E3EC525CC89}" type="pres">
      <dgm:prSet presAssocID="{350B5D94-7A36-4BD5-80E5-6094D01F9C25}" presName="linear" presStyleCnt="0">
        <dgm:presLayoutVars>
          <dgm:dir/>
          <dgm:animLvl val="lvl"/>
          <dgm:resizeHandles val="exact"/>
        </dgm:presLayoutVars>
      </dgm:prSet>
      <dgm:spPr/>
    </dgm:pt>
    <dgm:pt modelId="{FA107730-BD31-406D-B1FE-A9DA9A134131}" type="pres">
      <dgm:prSet presAssocID="{290C02FF-A6B3-4F42-B415-DC4D06A6A8A1}" presName="parentLin" presStyleCnt="0"/>
      <dgm:spPr/>
    </dgm:pt>
    <dgm:pt modelId="{4D458383-50FC-4090-9E82-BA90CF887AA7}" type="pres">
      <dgm:prSet presAssocID="{290C02FF-A6B3-4F42-B415-DC4D06A6A8A1}" presName="parentLeftMargin" presStyleLbl="node1" presStyleIdx="0" presStyleCnt="6"/>
      <dgm:spPr/>
    </dgm:pt>
    <dgm:pt modelId="{89CA3875-D238-4617-82BE-B2668AD3F1D7}" type="pres">
      <dgm:prSet presAssocID="{290C02FF-A6B3-4F42-B415-DC4D06A6A8A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FA4D07F-C8CE-4C88-976F-09EA8278E582}" type="pres">
      <dgm:prSet presAssocID="{290C02FF-A6B3-4F42-B415-DC4D06A6A8A1}" presName="negativeSpace" presStyleCnt="0"/>
      <dgm:spPr/>
    </dgm:pt>
    <dgm:pt modelId="{B270BC64-849E-46BA-92B4-3CBF276B6CF6}" type="pres">
      <dgm:prSet presAssocID="{290C02FF-A6B3-4F42-B415-DC4D06A6A8A1}" presName="childText" presStyleLbl="conFgAcc1" presStyleIdx="0" presStyleCnt="6">
        <dgm:presLayoutVars>
          <dgm:bulletEnabled val="1"/>
        </dgm:presLayoutVars>
      </dgm:prSet>
      <dgm:spPr/>
    </dgm:pt>
    <dgm:pt modelId="{CA964BDE-1C3D-4193-8F91-7EB2371721BA}" type="pres">
      <dgm:prSet presAssocID="{0E4FADB3-AEAF-4B96-8352-4202D94FCEBB}" presName="spaceBetweenRectangles" presStyleCnt="0"/>
      <dgm:spPr/>
    </dgm:pt>
    <dgm:pt modelId="{7CA34DD2-02B2-477D-AA12-B5731202A05B}" type="pres">
      <dgm:prSet presAssocID="{A5A8F021-749F-4926-ADDA-817D4C2021B2}" presName="parentLin" presStyleCnt="0"/>
      <dgm:spPr/>
    </dgm:pt>
    <dgm:pt modelId="{D1FB0325-8130-47E7-88D0-A327339A3DF2}" type="pres">
      <dgm:prSet presAssocID="{A5A8F021-749F-4926-ADDA-817D4C2021B2}" presName="parentLeftMargin" presStyleLbl="node1" presStyleIdx="0" presStyleCnt="6"/>
      <dgm:spPr/>
    </dgm:pt>
    <dgm:pt modelId="{FC233AEA-FB45-425C-B398-906BA4622FD8}" type="pres">
      <dgm:prSet presAssocID="{A5A8F021-749F-4926-ADDA-817D4C2021B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2B7D40D-B42E-40CA-9764-3965B0E5F03E}" type="pres">
      <dgm:prSet presAssocID="{A5A8F021-749F-4926-ADDA-817D4C2021B2}" presName="negativeSpace" presStyleCnt="0"/>
      <dgm:spPr/>
    </dgm:pt>
    <dgm:pt modelId="{CB948565-6A5B-49D4-97FF-65D480915F1A}" type="pres">
      <dgm:prSet presAssocID="{A5A8F021-749F-4926-ADDA-817D4C2021B2}" presName="childText" presStyleLbl="conFgAcc1" presStyleIdx="1" presStyleCnt="6">
        <dgm:presLayoutVars>
          <dgm:bulletEnabled val="1"/>
        </dgm:presLayoutVars>
      </dgm:prSet>
      <dgm:spPr/>
    </dgm:pt>
    <dgm:pt modelId="{0FBA006F-D183-4528-B179-659A3852672C}" type="pres">
      <dgm:prSet presAssocID="{027BB123-4803-4C33-9B63-F5C6E9F3A576}" presName="spaceBetweenRectangles" presStyleCnt="0"/>
      <dgm:spPr/>
    </dgm:pt>
    <dgm:pt modelId="{0E838EEC-0EA2-41A6-AEB1-A97F079A0E3A}" type="pres">
      <dgm:prSet presAssocID="{55ABD468-CB8A-4CF5-904C-06FC59F9236C}" presName="parentLin" presStyleCnt="0"/>
      <dgm:spPr/>
    </dgm:pt>
    <dgm:pt modelId="{D4667212-A686-4169-AB05-E49390E99DBB}" type="pres">
      <dgm:prSet presAssocID="{55ABD468-CB8A-4CF5-904C-06FC59F9236C}" presName="parentLeftMargin" presStyleLbl="node1" presStyleIdx="1" presStyleCnt="6"/>
      <dgm:spPr/>
    </dgm:pt>
    <dgm:pt modelId="{6DC02A0C-D6FA-4AE5-A1E6-B9BB283F5237}" type="pres">
      <dgm:prSet presAssocID="{55ABD468-CB8A-4CF5-904C-06FC59F9236C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8803686E-E05B-40E7-9658-95C1090B4C05}" type="pres">
      <dgm:prSet presAssocID="{55ABD468-CB8A-4CF5-904C-06FC59F9236C}" presName="negativeSpace" presStyleCnt="0"/>
      <dgm:spPr/>
    </dgm:pt>
    <dgm:pt modelId="{D744E9EB-0546-4E66-B94E-A7AE5D9CEDED}" type="pres">
      <dgm:prSet presAssocID="{55ABD468-CB8A-4CF5-904C-06FC59F9236C}" presName="childText" presStyleLbl="conFgAcc1" presStyleIdx="2" presStyleCnt="6">
        <dgm:presLayoutVars>
          <dgm:bulletEnabled val="1"/>
        </dgm:presLayoutVars>
      </dgm:prSet>
      <dgm:spPr/>
    </dgm:pt>
    <dgm:pt modelId="{693BD9EE-7FF0-4648-ABA7-50C1D884A5B0}" type="pres">
      <dgm:prSet presAssocID="{9D259525-42EC-4349-8C73-FECBB4B1A639}" presName="spaceBetweenRectangles" presStyleCnt="0"/>
      <dgm:spPr/>
    </dgm:pt>
    <dgm:pt modelId="{5D3DB806-3598-4378-A400-4BF6CCCFD7E8}" type="pres">
      <dgm:prSet presAssocID="{688651FA-56C9-4BF4-BC0E-A4702C163062}" presName="parentLin" presStyleCnt="0"/>
      <dgm:spPr/>
    </dgm:pt>
    <dgm:pt modelId="{B829406A-D989-4ACB-9092-07D21E16204D}" type="pres">
      <dgm:prSet presAssocID="{688651FA-56C9-4BF4-BC0E-A4702C163062}" presName="parentLeftMargin" presStyleLbl="node1" presStyleIdx="2" presStyleCnt="6"/>
      <dgm:spPr/>
    </dgm:pt>
    <dgm:pt modelId="{B8CA3F63-69C8-459F-9C69-D6BAD9DB9D43}" type="pres">
      <dgm:prSet presAssocID="{688651FA-56C9-4BF4-BC0E-A4702C16306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65CC8C9-B79B-44A0-AECF-B64BD849A980}" type="pres">
      <dgm:prSet presAssocID="{688651FA-56C9-4BF4-BC0E-A4702C163062}" presName="negativeSpace" presStyleCnt="0"/>
      <dgm:spPr/>
    </dgm:pt>
    <dgm:pt modelId="{9EC5A3D5-39D9-496D-8C98-0F370C1384D3}" type="pres">
      <dgm:prSet presAssocID="{688651FA-56C9-4BF4-BC0E-A4702C163062}" presName="childText" presStyleLbl="conFgAcc1" presStyleIdx="3" presStyleCnt="6">
        <dgm:presLayoutVars>
          <dgm:bulletEnabled val="1"/>
        </dgm:presLayoutVars>
      </dgm:prSet>
      <dgm:spPr/>
    </dgm:pt>
    <dgm:pt modelId="{662F8452-5D62-4A5D-9868-D363B603C158}" type="pres">
      <dgm:prSet presAssocID="{CB69F857-BA23-4E19-89EA-0765CE818504}" presName="spaceBetweenRectangles" presStyleCnt="0"/>
      <dgm:spPr/>
    </dgm:pt>
    <dgm:pt modelId="{028529BB-2E91-405D-97B2-CCD07F0F5C70}" type="pres">
      <dgm:prSet presAssocID="{C019D609-980D-4428-A76B-DE5AFC7FD9EE}" presName="parentLin" presStyleCnt="0"/>
      <dgm:spPr/>
    </dgm:pt>
    <dgm:pt modelId="{935871EA-A53D-46B0-B1FC-A60399C5A7EC}" type="pres">
      <dgm:prSet presAssocID="{C019D609-980D-4428-A76B-DE5AFC7FD9EE}" presName="parentLeftMargin" presStyleLbl="node1" presStyleIdx="3" presStyleCnt="6"/>
      <dgm:spPr/>
    </dgm:pt>
    <dgm:pt modelId="{FF54E5CD-6600-4B47-BC48-E986EAEBB773}" type="pres">
      <dgm:prSet presAssocID="{C019D609-980D-4428-A76B-DE5AFC7FD9E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56F1331-903E-4C20-928F-FAE3A56EDC2B}" type="pres">
      <dgm:prSet presAssocID="{C019D609-980D-4428-A76B-DE5AFC7FD9EE}" presName="negativeSpace" presStyleCnt="0"/>
      <dgm:spPr/>
    </dgm:pt>
    <dgm:pt modelId="{BA71650D-8AB2-4E75-9FC1-6BBB492DE31E}" type="pres">
      <dgm:prSet presAssocID="{C019D609-980D-4428-A76B-DE5AFC7FD9EE}" presName="childText" presStyleLbl="conFgAcc1" presStyleIdx="4" presStyleCnt="6">
        <dgm:presLayoutVars>
          <dgm:bulletEnabled val="1"/>
        </dgm:presLayoutVars>
      </dgm:prSet>
      <dgm:spPr/>
    </dgm:pt>
    <dgm:pt modelId="{D6F7ED72-39A5-452E-AF41-C51A3648A68C}" type="pres">
      <dgm:prSet presAssocID="{E5B3BFDE-7ADC-4588-8EC5-734CA649D889}" presName="spaceBetweenRectangles" presStyleCnt="0"/>
      <dgm:spPr/>
    </dgm:pt>
    <dgm:pt modelId="{4915080B-9EA2-4FF9-9728-6B28131D0105}" type="pres">
      <dgm:prSet presAssocID="{C23F5437-D02C-4E25-A4D5-DCA67C1A29B9}" presName="parentLin" presStyleCnt="0"/>
      <dgm:spPr/>
    </dgm:pt>
    <dgm:pt modelId="{C115386D-6C96-4246-A13D-AE9C487F6F8B}" type="pres">
      <dgm:prSet presAssocID="{C23F5437-D02C-4E25-A4D5-DCA67C1A29B9}" presName="parentLeftMargin" presStyleLbl="node1" presStyleIdx="4" presStyleCnt="6"/>
      <dgm:spPr/>
    </dgm:pt>
    <dgm:pt modelId="{EABA6B2D-5C97-467B-A1D6-09C4454DDEA4}" type="pres">
      <dgm:prSet presAssocID="{C23F5437-D02C-4E25-A4D5-DCA67C1A29B9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FD58FE8-0C96-4E11-8B80-3A4ACAD5E8C0}" type="pres">
      <dgm:prSet presAssocID="{C23F5437-D02C-4E25-A4D5-DCA67C1A29B9}" presName="negativeSpace" presStyleCnt="0"/>
      <dgm:spPr/>
    </dgm:pt>
    <dgm:pt modelId="{8D078E60-856F-4F54-8622-5CC810756D7F}" type="pres">
      <dgm:prSet presAssocID="{C23F5437-D02C-4E25-A4D5-DCA67C1A29B9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B0A090C-CB06-4941-8C34-76D376730D13}" type="presOf" srcId="{688651FA-56C9-4BF4-BC0E-A4702C163062}" destId="{B829406A-D989-4ACB-9092-07D21E16204D}" srcOrd="0" destOrd="0" presId="urn:microsoft.com/office/officeart/2005/8/layout/list1"/>
    <dgm:cxn modelId="{00B6700E-D61E-4C3C-9F24-2ED7C376A104}" srcId="{350B5D94-7A36-4BD5-80E5-6094D01F9C25}" destId="{A5A8F021-749F-4926-ADDA-817D4C2021B2}" srcOrd="1" destOrd="0" parTransId="{B5B1BB27-1F79-467B-98EF-6447F2663BB5}" sibTransId="{027BB123-4803-4C33-9B63-F5C6E9F3A576}"/>
    <dgm:cxn modelId="{EEFB3610-954B-48A3-AB9F-60D2A8B0334F}" srcId="{350B5D94-7A36-4BD5-80E5-6094D01F9C25}" destId="{C019D609-980D-4428-A76B-DE5AFC7FD9EE}" srcOrd="4" destOrd="0" parTransId="{B3F81FF2-9EAF-4F71-B069-498DD0164A6E}" sibTransId="{E5B3BFDE-7ADC-4588-8EC5-734CA649D889}"/>
    <dgm:cxn modelId="{8352D612-7F01-4BFC-BD52-3FD733C338E5}" srcId="{A5A8F021-749F-4926-ADDA-817D4C2021B2}" destId="{A30795B6-DFAC-4BDE-BE7C-C0D7EB55C0E3}" srcOrd="0" destOrd="0" parTransId="{72D270A6-CF02-4C57-9B87-AD14F63056AB}" sibTransId="{770CE402-1757-4AB5-A04E-93873E97E5BE}"/>
    <dgm:cxn modelId="{61151322-3F1F-4088-A4CD-3D014899FAF7}" type="presOf" srcId="{C2AAEE55-85C2-46A9-8889-78793D59E594}" destId="{8D078E60-856F-4F54-8622-5CC810756D7F}" srcOrd="0" destOrd="0" presId="urn:microsoft.com/office/officeart/2005/8/layout/list1"/>
    <dgm:cxn modelId="{245AF03B-1D19-4E3F-8A6B-765D4941F8C2}" srcId="{A5A8F021-749F-4926-ADDA-817D4C2021B2}" destId="{69D21AE5-6D43-40F8-B52D-DFAB5EBCC506}" srcOrd="1" destOrd="0" parTransId="{46187F0A-4167-4B31-B1C4-B182C323940F}" sibTransId="{52BB0346-653C-4858-9CEC-A7A42730FF67}"/>
    <dgm:cxn modelId="{76676840-34E8-40F3-997F-5A5FC6CF77F1}" type="presOf" srcId="{55ABD468-CB8A-4CF5-904C-06FC59F9236C}" destId="{6DC02A0C-D6FA-4AE5-A1E6-B9BB283F5237}" srcOrd="1" destOrd="0" presId="urn:microsoft.com/office/officeart/2005/8/layout/list1"/>
    <dgm:cxn modelId="{AF39E161-0190-4B06-99F0-D89A1225BA26}" type="presOf" srcId="{C23F5437-D02C-4E25-A4D5-DCA67C1A29B9}" destId="{EABA6B2D-5C97-467B-A1D6-09C4454DDEA4}" srcOrd="1" destOrd="0" presId="urn:microsoft.com/office/officeart/2005/8/layout/list1"/>
    <dgm:cxn modelId="{DB71AE64-74ED-4741-A5D3-C24E2731CD90}" type="presOf" srcId="{290C02FF-A6B3-4F42-B415-DC4D06A6A8A1}" destId="{4D458383-50FC-4090-9E82-BA90CF887AA7}" srcOrd="0" destOrd="0" presId="urn:microsoft.com/office/officeart/2005/8/layout/list1"/>
    <dgm:cxn modelId="{4166ED67-75E0-4D2B-A3D2-0B63D2C3BC34}" type="presOf" srcId="{91809A89-98C9-4FC6-BA07-5C095DE6F1DF}" destId="{CB948565-6A5B-49D4-97FF-65D480915F1A}" srcOrd="0" destOrd="4" presId="urn:microsoft.com/office/officeart/2005/8/layout/list1"/>
    <dgm:cxn modelId="{A3291C49-3DDB-4A2A-9A46-E8ECE8E2541D}" type="presOf" srcId="{A30795B6-DFAC-4BDE-BE7C-C0D7EB55C0E3}" destId="{CB948565-6A5B-49D4-97FF-65D480915F1A}" srcOrd="0" destOrd="0" presId="urn:microsoft.com/office/officeart/2005/8/layout/list1"/>
    <dgm:cxn modelId="{B85B4A4E-D367-4BE0-AC2C-0CA7DDD3BE88}" srcId="{A5A8F021-749F-4926-ADDA-817D4C2021B2}" destId="{91809A89-98C9-4FC6-BA07-5C095DE6F1DF}" srcOrd="4" destOrd="0" parTransId="{B258D002-6CEF-497F-B56E-5E92C6024CA1}" sibTransId="{745C8469-AEE6-4B2C-9479-DEBCD5FBE2E0}"/>
    <dgm:cxn modelId="{2497E255-3D84-4A58-B6A0-4D9AA6EEF4ED}" type="presOf" srcId="{C019D609-980D-4428-A76B-DE5AFC7FD9EE}" destId="{935871EA-A53D-46B0-B1FC-A60399C5A7EC}" srcOrd="0" destOrd="0" presId="urn:microsoft.com/office/officeart/2005/8/layout/list1"/>
    <dgm:cxn modelId="{69FCBC77-B748-4FCA-A3C6-209868B49C0A}" type="presOf" srcId="{C019D609-980D-4428-A76B-DE5AFC7FD9EE}" destId="{FF54E5CD-6600-4B47-BC48-E986EAEBB773}" srcOrd="1" destOrd="0" presId="urn:microsoft.com/office/officeart/2005/8/layout/list1"/>
    <dgm:cxn modelId="{24C30678-AE07-4494-A2F8-FF87F715BDC5}" type="presOf" srcId="{A5A8F021-749F-4926-ADDA-817D4C2021B2}" destId="{FC233AEA-FB45-425C-B398-906BA4622FD8}" srcOrd="1" destOrd="0" presId="urn:microsoft.com/office/officeart/2005/8/layout/list1"/>
    <dgm:cxn modelId="{07F22F78-6A87-4D87-A3FE-4F425DC7066C}" type="presOf" srcId="{350B5D94-7A36-4BD5-80E5-6094D01F9C25}" destId="{8716CC33-73F7-4A58-9F59-9E3EC525CC89}" srcOrd="0" destOrd="0" presId="urn:microsoft.com/office/officeart/2005/8/layout/list1"/>
    <dgm:cxn modelId="{B004E678-26D8-4D3E-B75A-C1CA914E164E}" srcId="{A5A8F021-749F-4926-ADDA-817D4C2021B2}" destId="{15129DB6-6D66-4409-96D9-0BB4B2C93C17}" srcOrd="2" destOrd="0" parTransId="{2A25E098-6BE8-4447-8326-5D2A0972BC38}" sibTransId="{F223D338-9FD7-431E-B310-0CE7E8C9062D}"/>
    <dgm:cxn modelId="{6D11C082-2986-47EE-A2A6-D256EC77F3EF}" type="presOf" srcId="{69D21AE5-6D43-40F8-B52D-DFAB5EBCC506}" destId="{CB948565-6A5B-49D4-97FF-65D480915F1A}" srcOrd="0" destOrd="1" presId="urn:microsoft.com/office/officeart/2005/8/layout/list1"/>
    <dgm:cxn modelId="{2D93608A-1FC0-4655-AB29-93230A78E8B3}" srcId="{350B5D94-7A36-4BD5-80E5-6094D01F9C25}" destId="{C23F5437-D02C-4E25-A4D5-DCA67C1A29B9}" srcOrd="5" destOrd="0" parTransId="{E8704D4E-1195-474B-849F-347A92D96BB9}" sibTransId="{439DAB19-B115-4353-B5E4-B07EF341533F}"/>
    <dgm:cxn modelId="{2F960995-B7A0-499C-B56D-163AE57422ED}" srcId="{A5A8F021-749F-4926-ADDA-817D4C2021B2}" destId="{0F58ACB5-FB11-4F43-BE3F-9FA8A39C9DA6}" srcOrd="3" destOrd="0" parTransId="{5AEB53AD-0413-4CF8-B985-3802265AE446}" sibTransId="{5C1A753A-1960-4643-B2F0-08BB99F1B1CC}"/>
    <dgm:cxn modelId="{E4F48C99-BE60-49BE-A823-1B50B612777A}" type="presOf" srcId="{688651FA-56C9-4BF4-BC0E-A4702C163062}" destId="{B8CA3F63-69C8-459F-9C69-D6BAD9DB9D43}" srcOrd="1" destOrd="0" presId="urn:microsoft.com/office/officeart/2005/8/layout/list1"/>
    <dgm:cxn modelId="{EA3CA5A6-CC4C-4DEF-BA24-178DF667089B}" type="presOf" srcId="{55ABD468-CB8A-4CF5-904C-06FC59F9236C}" destId="{D4667212-A686-4169-AB05-E49390E99DBB}" srcOrd="0" destOrd="0" presId="urn:microsoft.com/office/officeart/2005/8/layout/list1"/>
    <dgm:cxn modelId="{53C2DDA9-38E1-4FC5-978F-7D081ED9331B}" srcId="{350B5D94-7A36-4BD5-80E5-6094D01F9C25}" destId="{55ABD468-CB8A-4CF5-904C-06FC59F9236C}" srcOrd="2" destOrd="0" parTransId="{F5CBBC3A-9004-45FD-B803-A79C28831AAA}" sibTransId="{9D259525-42EC-4349-8C73-FECBB4B1A639}"/>
    <dgm:cxn modelId="{806028AC-8452-4DB3-9736-4755EC3C1915}" type="presOf" srcId="{0F58ACB5-FB11-4F43-BE3F-9FA8A39C9DA6}" destId="{CB948565-6A5B-49D4-97FF-65D480915F1A}" srcOrd="0" destOrd="3" presId="urn:microsoft.com/office/officeart/2005/8/layout/list1"/>
    <dgm:cxn modelId="{94C56ACE-119B-44D0-9312-3BEB3EE90CB8}" srcId="{350B5D94-7A36-4BD5-80E5-6094D01F9C25}" destId="{290C02FF-A6B3-4F42-B415-DC4D06A6A8A1}" srcOrd="0" destOrd="0" parTransId="{33756B48-54E7-4045-85A0-E371DF95B7A7}" sibTransId="{0E4FADB3-AEAF-4B96-8352-4202D94FCEBB}"/>
    <dgm:cxn modelId="{E71048D2-9FA7-4307-985D-DFA57142B4C0}" type="presOf" srcId="{15129DB6-6D66-4409-96D9-0BB4B2C93C17}" destId="{CB948565-6A5B-49D4-97FF-65D480915F1A}" srcOrd="0" destOrd="2" presId="urn:microsoft.com/office/officeart/2005/8/layout/list1"/>
    <dgm:cxn modelId="{A528BED2-4A60-4C70-A025-201467DB9996}" type="presOf" srcId="{A5A8F021-749F-4926-ADDA-817D4C2021B2}" destId="{D1FB0325-8130-47E7-88D0-A327339A3DF2}" srcOrd="0" destOrd="0" presId="urn:microsoft.com/office/officeart/2005/8/layout/list1"/>
    <dgm:cxn modelId="{B60585E4-D4E2-468A-A6D2-4B5832671C3B}" srcId="{C23F5437-D02C-4E25-A4D5-DCA67C1A29B9}" destId="{C2AAEE55-85C2-46A9-8889-78793D59E594}" srcOrd="0" destOrd="0" parTransId="{5EE2C758-11B2-4260-A32E-D5897F8D2467}" sibTransId="{62C263FA-64F4-48E3-986D-7C8DB344196A}"/>
    <dgm:cxn modelId="{299DCFE6-2277-4553-A1FE-3BE07096ADEE}" srcId="{350B5D94-7A36-4BD5-80E5-6094D01F9C25}" destId="{688651FA-56C9-4BF4-BC0E-A4702C163062}" srcOrd="3" destOrd="0" parTransId="{4040ED2B-4E9E-4CBE-9119-C893425642C7}" sibTransId="{CB69F857-BA23-4E19-89EA-0765CE818504}"/>
    <dgm:cxn modelId="{05F789EA-74C5-4AD5-963A-C991593A8D83}" type="presOf" srcId="{C23F5437-D02C-4E25-A4D5-DCA67C1A29B9}" destId="{C115386D-6C96-4246-A13D-AE9C487F6F8B}" srcOrd="0" destOrd="0" presId="urn:microsoft.com/office/officeart/2005/8/layout/list1"/>
    <dgm:cxn modelId="{AABDF2F1-F4DF-4731-8F28-577520EA077C}" type="presOf" srcId="{290C02FF-A6B3-4F42-B415-DC4D06A6A8A1}" destId="{89CA3875-D238-4617-82BE-B2668AD3F1D7}" srcOrd="1" destOrd="0" presId="urn:microsoft.com/office/officeart/2005/8/layout/list1"/>
    <dgm:cxn modelId="{4D4BD9D1-E91F-4866-85AA-67908EEA8C79}" type="presParOf" srcId="{8716CC33-73F7-4A58-9F59-9E3EC525CC89}" destId="{FA107730-BD31-406D-B1FE-A9DA9A134131}" srcOrd="0" destOrd="0" presId="urn:microsoft.com/office/officeart/2005/8/layout/list1"/>
    <dgm:cxn modelId="{59506A4A-86C8-4E10-A863-D591E77F16CA}" type="presParOf" srcId="{FA107730-BD31-406D-B1FE-A9DA9A134131}" destId="{4D458383-50FC-4090-9E82-BA90CF887AA7}" srcOrd="0" destOrd="0" presId="urn:microsoft.com/office/officeart/2005/8/layout/list1"/>
    <dgm:cxn modelId="{64B56AD1-112A-4AA5-8D75-FCB47CE83D2C}" type="presParOf" srcId="{FA107730-BD31-406D-B1FE-A9DA9A134131}" destId="{89CA3875-D238-4617-82BE-B2668AD3F1D7}" srcOrd="1" destOrd="0" presId="urn:microsoft.com/office/officeart/2005/8/layout/list1"/>
    <dgm:cxn modelId="{F5E4B259-0D6C-4AAA-8BF5-6DFFA4F034E3}" type="presParOf" srcId="{8716CC33-73F7-4A58-9F59-9E3EC525CC89}" destId="{7FA4D07F-C8CE-4C88-976F-09EA8278E582}" srcOrd="1" destOrd="0" presId="urn:microsoft.com/office/officeart/2005/8/layout/list1"/>
    <dgm:cxn modelId="{95924B99-A1D5-4946-AB01-E4A4DA4362DB}" type="presParOf" srcId="{8716CC33-73F7-4A58-9F59-9E3EC525CC89}" destId="{B270BC64-849E-46BA-92B4-3CBF276B6CF6}" srcOrd="2" destOrd="0" presId="urn:microsoft.com/office/officeart/2005/8/layout/list1"/>
    <dgm:cxn modelId="{1A4FCE36-54A4-4FA1-9AE6-A9AC9615EC32}" type="presParOf" srcId="{8716CC33-73F7-4A58-9F59-9E3EC525CC89}" destId="{CA964BDE-1C3D-4193-8F91-7EB2371721BA}" srcOrd="3" destOrd="0" presId="urn:microsoft.com/office/officeart/2005/8/layout/list1"/>
    <dgm:cxn modelId="{141F27EC-980C-4B04-8413-EE5439901BBD}" type="presParOf" srcId="{8716CC33-73F7-4A58-9F59-9E3EC525CC89}" destId="{7CA34DD2-02B2-477D-AA12-B5731202A05B}" srcOrd="4" destOrd="0" presId="urn:microsoft.com/office/officeart/2005/8/layout/list1"/>
    <dgm:cxn modelId="{15FD71B0-0763-488B-B52D-8E82F585630E}" type="presParOf" srcId="{7CA34DD2-02B2-477D-AA12-B5731202A05B}" destId="{D1FB0325-8130-47E7-88D0-A327339A3DF2}" srcOrd="0" destOrd="0" presId="urn:microsoft.com/office/officeart/2005/8/layout/list1"/>
    <dgm:cxn modelId="{EE38C336-5ED6-455C-99A7-31B39E2A9040}" type="presParOf" srcId="{7CA34DD2-02B2-477D-AA12-B5731202A05B}" destId="{FC233AEA-FB45-425C-B398-906BA4622FD8}" srcOrd="1" destOrd="0" presId="urn:microsoft.com/office/officeart/2005/8/layout/list1"/>
    <dgm:cxn modelId="{C118574A-DACC-4A42-9A26-0B86D5F4F9A6}" type="presParOf" srcId="{8716CC33-73F7-4A58-9F59-9E3EC525CC89}" destId="{82B7D40D-B42E-40CA-9764-3965B0E5F03E}" srcOrd="5" destOrd="0" presId="urn:microsoft.com/office/officeart/2005/8/layout/list1"/>
    <dgm:cxn modelId="{F4092D0B-319E-49BE-A28C-B3E30D929997}" type="presParOf" srcId="{8716CC33-73F7-4A58-9F59-9E3EC525CC89}" destId="{CB948565-6A5B-49D4-97FF-65D480915F1A}" srcOrd="6" destOrd="0" presId="urn:microsoft.com/office/officeart/2005/8/layout/list1"/>
    <dgm:cxn modelId="{0AAD3EBE-CBE4-42E9-AC47-81604F85654A}" type="presParOf" srcId="{8716CC33-73F7-4A58-9F59-9E3EC525CC89}" destId="{0FBA006F-D183-4528-B179-659A3852672C}" srcOrd="7" destOrd="0" presId="urn:microsoft.com/office/officeart/2005/8/layout/list1"/>
    <dgm:cxn modelId="{D926D713-8DC7-4C8B-8D58-EDE2CFC4FA45}" type="presParOf" srcId="{8716CC33-73F7-4A58-9F59-9E3EC525CC89}" destId="{0E838EEC-0EA2-41A6-AEB1-A97F079A0E3A}" srcOrd="8" destOrd="0" presId="urn:microsoft.com/office/officeart/2005/8/layout/list1"/>
    <dgm:cxn modelId="{C602682F-69A0-4433-A660-5B525B9811EF}" type="presParOf" srcId="{0E838EEC-0EA2-41A6-AEB1-A97F079A0E3A}" destId="{D4667212-A686-4169-AB05-E49390E99DBB}" srcOrd="0" destOrd="0" presId="urn:microsoft.com/office/officeart/2005/8/layout/list1"/>
    <dgm:cxn modelId="{4F465546-22F0-4863-B416-0C7F8C404BE7}" type="presParOf" srcId="{0E838EEC-0EA2-41A6-AEB1-A97F079A0E3A}" destId="{6DC02A0C-D6FA-4AE5-A1E6-B9BB283F5237}" srcOrd="1" destOrd="0" presId="urn:microsoft.com/office/officeart/2005/8/layout/list1"/>
    <dgm:cxn modelId="{4851813A-53F7-430B-BA97-68A00F57500B}" type="presParOf" srcId="{8716CC33-73F7-4A58-9F59-9E3EC525CC89}" destId="{8803686E-E05B-40E7-9658-95C1090B4C05}" srcOrd="9" destOrd="0" presId="urn:microsoft.com/office/officeart/2005/8/layout/list1"/>
    <dgm:cxn modelId="{4330AC84-62AD-43A2-A7D7-55F9A60BDE3D}" type="presParOf" srcId="{8716CC33-73F7-4A58-9F59-9E3EC525CC89}" destId="{D744E9EB-0546-4E66-B94E-A7AE5D9CEDED}" srcOrd="10" destOrd="0" presId="urn:microsoft.com/office/officeart/2005/8/layout/list1"/>
    <dgm:cxn modelId="{DD69870D-615E-466C-A8F0-5E86D7278D01}" type="presParOf" srcId="{8716CC33-73F7-4A58-9F59-9E3EC525CC89}" destId="{693BD9EE-7FF0-4648-ABA7-50C1D884A5B0}" srcOrd="11" destOrd="0" presId="urn:microsoft.com/office/officeart/2005/8/layout/list1"/>
    <dgm:cxn modelId="{467523D9-8A4D-4961-A078-7AEC6E6B8206}" type="presParOf" srcId="{8716CC33-73F7-4A58-9F59-9E3EC525CC89}" destId="{5D3DB806-3598-4378-A400-4BF6CCCFD7E8}" srcOrd="12" destOrd="0" presId="urn:microsoft.com/office/officeart/2005/8/layout/list1"/>
    <dgm:cxn modelId="{F0C75913-8E71-4A55-9F4E-C390E20671E3}" type="presParOf" srcId="{5D3DB806-3598-4378-A400-4BF6CCCFD7E8}" destId="{B829406A-D989-4ACB-9092-07D21E16204D}" srcOrd="0" destOrd="0" presId="urn:microsoft.com/office/officeart/2005/8/layout/list1"/>
    <dgm:cxn modelId="{6544E4AD-26BD-4DE6-AC0D-F2ED3E3B3B3F}" type="presParOf" srcId="{5D3DB806-3598-4378-A400-4BF6CCCFD7E8}" destId="{B8CA3F63-69C8-459F-9C69-D6BAD9DB9D43}" srcOrd="1" destOrd="0" presId="urn:microsoft.com/office/officeart/2005/8/layout/list1"/>
    <dgm:cxn modelId="{2E431112-AE01-4CF9-AE34-CF3C33F9D342}" type="presParOf" srcId="{8716CC33-73F7-4A58-9F59-9E3EC525CC89}" destId="{565CC8C9-B79B-44A0-AECF-B64BD849A980}" srcOrd="13" destOrd="0" presId="urn:microsoft.com/office/officeart/2005/8/layout/list1"/>
    <dgm:cxn modelId="{BE66F5F0-AA14-4259-93CB-ABC8504968EB}" type="presParOf" srcId="{8716CC33-73F7-4A58-9F59-9E3EC525CC89}" destId="{9EC5A3D5-39D9-496D-8C98-0F370C1384D3}" srcOrd="14" destOrd="0" presId="urn:microsoft.com/office/officeart/2005/8/layout/list1"/>
    <dgm:cxn modelId="{4C53D8E3-5DB9-4D3E-84E1-4EA63A68777E}" type="presParOf" srcId="{8716CC33-73F7-4A58-9F59-9E3EC525CC89}" destId="{662F8452-5D62-4A5D-9868-D363B603C158}" srcOrd="15" destOrd="0" presId="urn:microsoft.com/office/officeart/2005/8/layout/list1"/>
    <dgm:cxn modelId="{A1190FF5-9821-4CA6-A5EB-5BA6204E6D58}" type="presParOf" srcId="{8716CC33-73F7-4A58-9F59-9E3EC525CC89}" destId="{028529BB-2E91-405D-97B2-CCD07F0F5C70}" srcOrd="16" destOrd="0" presId="urn:microsoft.com/office/officeart/2005/8/layout/list1"/>
    <dgm:cxn modelId="{0819AC5E-F6AE-4C54-8315-A5565C58D71F}" type="presParOf" srcId="{028529BB-2E91-405D-97B2-CCD07F0F5C70}" destId="{935871EA-A53D-46B0-B1FC-A60399C5A7EC}" srcOrd="0" destOrd="0" presId="urn:microsoft.com/office/officeart/2005/8/layout/list1"/>
    <dgm:cxn modelId="{0B2473FA-8485-45D2-9F7E-C48343BB51EA}" type="presParOf" srcId="{028529BB-2E91-405D-97B2-CCD07F0F5C70}" destId="{FF54E5CD-6600-4B47-BC48-E986EAEBB773}" srcOrd="1" destOrd="0" presId="urn:microsoft.com/office/officeart/2005/8/layout/list1"/>
    <dgm:cxn modelId="{98551A4C-C456-41C9-8F50-2C9315506FBE}" type="presParOf" srcId="{8716CC33-73F7-4A58-9F59-9E3EC525CC89}" destId="{456F1331-903E-4C20-928F-FAE3A56EDC2B}" srcOrd="17" destOrd="0" presId="urn:microsoft.com/office/officeart/2005/8/layout/list1"/>
    <dgm:cxn modelId="{80BB18C6-ECBD-4F22-868B-0EFB4C214F9C}" type="presParOf" srcId="{8716CC33-73F7-4A58-9F59-9E3EC525CC89}" destId="{BA71650D-8AB2-4E75-9FC1-6BBB492DE31E}" srcOrd="18" destOrd="0" presId="urn:microsoft.com/office/officeart/2005/8/layout/list1"/>
    <dgm:cxn modelId="{B7C99635-FF95-44FD-ADA7-3A3A174BD7A8}" type="presParOf" srcId="{8716CC33-73F7-4A58-9F59-9E3EC525CC89}" destId="{D6F7ED72-39A5-452E-AF41-C51A3648A68C}" srcOrd="19" destOrd="0" presId="urn:microsoft.com/office/officeart/2005/8/layout/list1"/>
    <dgm:cxn modelId="{705551C8-3CCF-47A7-83C2-CC715425F86F}" type="presParOf" srcId="{8716CC33-73F7-4A58-9F59-9E3EC525CC89}" destId="{4915080B-9EA2-4FF9-9728-6B28131D0105}" srcOrd="20" destOrd="0" presId="urn:microsoft.com/office/officeart/2005/8/layout/list1"/>
    <dgm:cxn modelId="{A3694571-EBC8-4DB8-BAA9-3E321941C175}" type="presParOf" srcId="{4915080B-9EA2-4FF9-9728-6B28131D0105}" destId="{C115386D-6C96-4246-A13D-AE9C487F6F8B}" srcOrd="0" destOrd="0" presId="urn:microsoft.com/office/officeart/2005/8/layout/list1"/>
    <dgm:cxn modelId="{24DF1846-FA57-4B0E-BCF4-EDB5A0A0BAD2}" type="presParOf" srcId="{4915080B-9EA2-4FF9-9728-6B28131D0105}" destId="{EABA6B2D-5C97-467B-A1D6-09C4454DDEA4}" srcOrd="1" destOrd="0" presId="urn:microsoft.com/office/officeart/2005/8/layout/list1"/>
    <dgm:cxn modelId="{DC045E9E-BD8D-4BB2-BD2C-501C9CF27BAE}" type="presParOf" srcId="{8716CC33-73F7-4A58-9F59-9E3EC525CC89}" destId="{4FD58FE8-0C96-4E11-8B80-3A4ACAD5E8C0}" srcOrd="21" destOrd="0" presId="urn:microsoft.com/office/officeart/2005/8/layout/list1"/>
    <dgm:cxn modelId="{DBDEF1CC-0821-4091-AC8B-5B4E7A2326B4}" type="presParOf" srcId="{8716CC33-73F7-4A58-9F59-9E3EC525CC89}" destId="{8D078E60-856F-4F54-8622-5CC810756D7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0BC64-849E-46BA-92B4-3CBF276B6CF6}">
      <dsp:nvSpPr>
        <dsp:cNvPr id="0" name=""/>
        <dsp:cNvSpPr/>
      </dsp:nvSpPr>
      <dsp:spPr>
        <a:xfrm>
          <a:off x="0" y="27310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A3875-D238-4617-82BE-B2668AD3F1D7}">
      <dsp:nvSpPr>
        <dsp:cNvPr id="0" name=""/>
        <dsp:cNvSpPr/>
      </dsp:nvSpPr>
      <dsp:spPr>
        <a:xfrm>
          <a:off x="393280" y="11074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Provide </a:t>
          </a:r>
          <a:r>
            <a:rPr lang="en-US" sz="1100" kern="1200">
              <a:latin typeface="Calibri Light" panose="020F0302020204030204"/>
            </a:rPr>
            <a:t>academic and social/emotional</a:t>
          </a:r>
          <a:r>
            <a:rPr lang="en-US" sz="1100" kern="1200"/>
            <a:t> support</a:t>
          </a:r>
        </a:p>
      </dsp:txBody>
      <dsp:txXfrm>
        <a:off x="409132" y="126593"/>
        <a:ext cx="5474226" cy="293016"/>
      </dsp:txXfrm>
    </dsp:sp>
    <dsp:sp modelId="{CB948565-6A5B-49D4-97FF-65D480915F1A}">
      <dsp:nvSpPr>
        <dsp:cNvPr id="0" name=""/>
        <dsp:cNvSpPr/>
      </dsp:nvSpPr>
      <dsp:spPr>
        <a:xfrm>
          <a:off x="0" y="772061"/>
          <a:ext cx="7865615" cy="117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459" tIns="229108" rIns="610459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Multi Tiered Systems of Support</a:t>
          </a:r>
          <a:r>
            <a:rPr lang="en-US" sz="1100" kern="1200">
              <a:latin typeface="Calibri Light" panose="020F0302020204030204"/>
            </a:rPr>
            <a:t> (MTSS)</a:t>
          </a:r>
          <a:endParaRPr lang="en-US" sz="1100" kern="120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504 Plans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>
              <a:latin typeface="Calibri Light" panose="020F0302020204030204"/>
            </a:rPr>
            <a:t>Course Requests</a:t>
          </a:r>
          <a:endParaRPr lang="en-US" sz="1100" kern="1200"/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Calibri Light" panose="020F0302020204030204"/>
            </a:rPr>
            <a:t>Plan for Success Meetings</a:t>
          </a:r>
        </a:p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>
              <a:latin typeface="Calibri Light" panose="020F0302020204030204"/>
            </a:rPr>
            <a:t>Credit Recovery Plans</a:t>
          </a:r>
        </a:p>
      </dsp:txBody>
      <dsp:txXfrm>
        <a:off x="0" y="772061"/>
        <a:ext cx="7865615" cy="1178100"/>
      </dsp:txXfrm>
    </dsp:sp>
    <dsp:sp modelId="{FC233AEA-FB45-425C-B398-906BA4622FD8}">
      <dsp:nvSpPr>
        <dsp:cNvPr id="0" name=""/>
        <dsp:cNvSpPr/>
      </dsp:nvSpPr>
      <dsp:spPr>
        <a:xfrm>
          <a:off x="393280" y="60970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Academic Support</a:t>
          </a:r>
        </a:p>
      </dsp:txBody>
      <dsp:txXfrm>
        <a:off x="409132" y="625553"/>
        <a:ext cx="5474226" cy="293016"/>
      </dsp:txXfrm>
    </dsp:sp>
    <dsp:sp modelId="{D744E9EB-0546-4E66-B94E-A7AE5D9CEDED}">
      <dsp:nvSpPr>
        <dsp:cNvPr id="0" name=""/>
        <dsp:cNvSpPr/>
      </dsp:nvSpPr>
      <dsp:spPr>
        <a:xfrm>
          <a:off x="0" y="217192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C02A0C-D6FA-4AE5-A1E6-B9BB283F5237}">
      <dsp:nvSpPr>
        <dsp:cNvPr id="0" name=""/>
        <dsp:cNvSpPr/>
      </dsp:nvSpPr>
      <dsp:spPr>
        <a:xfrm>
          <a:off x="393280" y="200956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Calibri Light" panose="020F0302020204030204"/>
            </a:rPr>
            <a:t>Small</a:t>
          </a:r>
          <a:r>
            <a:rPr lang="en-US" sz="1100" b="0" i="0" kern="1200"/>
            <a:t> </a:t>
          </a:r>
          <a:r>
            <a:rPr lang="en-US" sz="1100" b="0" i="0" kern="1200">
              <a:latin typeface="Calibri Light" panose="020F0302020204030204"/>
            </a:rPr>
            <a:t>group and</a:t>
          </a:r>
          <a:r>
            <a:rPr lang="en-US" sz="1100" kern="1200">
              <a:latin typeface="Calibri Light" panose="020F0302020204030204"/>
            </a:rPr>
            <a:t> individual check-ins for</a:t>
          </a:r>
          <a:r>
            <a:rPr lang="en-US" sz="1100" kern="1200"/>
            <a:t> Mental Health Support</a:t>
          </a:r>
          <a:r>
            <a:rPr lang="en-US" sz="1100" kern="1200">
              <a:latin typeface="Calibri Light" panose="020F0302020204030204"/>
            </a:rPr>
            <a:t> </a:t>
          </a:r>
        </a:p>
      </dsp:txBody>
      <dsp:txXfrm>
        <a:off x="409132" y="2025413"/>
        <a:ext cx="5474226" cy="293016"/>
      </dsp:txXfrm>
    </dsp:sp>
    <dsp:sp modelId="{9EC5A3D5-39D9-496D-8C98-0F370C1384D3}">
      <dsp:nvSpPr>
        <dsp:cNvPr id="0" name=""/>
        <dsp:cNvSpPr/>
      </dsp:nvSpPr>
      <dsp:spPr>
        <a:xfrm>
          <a:off x="0" y="267088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CA3F63-69C8-459F-9C69-D6BAD9DB9D43}">
      <dsp:nvSpPr>
        <dsp:cNvPr id="0" name=""/>
        <dsp:cNvSpPr/>
      </dsp:nvSpPr>
      <dsp:spPr>
        <a:xfrm>
          <a:off x="393280" y="250852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Calibri Light" panose="020F0302020204030204"/>
            </a:rPr>
            <a:t> Classroom</a:t>
          </a:r>
          <a:r>
            <a:rPr lang="en-US" sz="1100" kern="1200"/>
            <a:t> Lessons for Academic and Mental Health Topics</a:t>
          </a:r>
        </a:p>
      </dsp:txBody>
      <dsp:txXfrm>
        <a:off x="409132" y="2524373"/>
        <a:ext cx="5474226" cy="293016"/>
      </dsp:txXfrm>
    </dsp:sp>
    <dsp:sp modelId="{BA71650D-8AB2-4E75-9FC1-6BBB492DE31E}">
      <dsp:nvSpPr>
        <dsp:cNvPr id="0" name=""/>
        <dsp:cNvSpPr/>
      </dsp:nvSpPr>
      <dsp:spPr>
        <a:xfrm>
          <a:off x="0" y="3169841"/>
          <a:ext cx="786561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4E5CD-6600-4B47-BC48-E986EAEBB773}">
      <dsp:nvSpPr>
        <dsp:cNvPr id="0" name=""/>
        <dsp:cNvSpPr/>
      </dsp:nvSpPr>
      <dsp:spPr>
        <a:xfrm>
          <a:off x="393280" y="300748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Assisting students with Four Year Graduation Plan</a:t>
          </a:r>
        </a:p>
      </dsp:txBody>
      <dsp:txXfrm>
        <a:off x="409132" y="3023333"/>
        <a:ext cx="5474226" cy="293016"/>
      </dsp:txXfrm>
    </dsp:sp>
    <dsp:sp modelId="{8D078E60-856F-4F54-8622-5CC810756D7F}">
      <dsp:nvSpPr>
        <dsp:cNvPr id="0" name=""/>
        <dsp:cNvSpPr/>
      </dsp:nvSpPr>
      <dsp:spPr>
        <a:xfrm>
          <a:off x="0" y="3668801"/>
          <a:ext cx="7865615" cy="467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459" tIns="229108" rIns="610459" bIns="78232" numCol="1" spcCol="1270" anchor="t" anchorCtr="0">
          <a:noAutofit/>
        </a:bodyPr>
        <a:lstStyle/>
        <a:p>
          <a:pPr marL="57150" lvl="1" indent="-57150" algn="l" defTabSz="4889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/>
            <a:t>Underclassmen upon request</a:t>
          </a:r>
          <a:r>
            <a:rPr lang="en-US" sz="1100" kern="1200">
              <a:latin typeface="Calibri Light" panose="020F0302020204030204"/>
            </a:rPr>
            <a:t> </a:t>
          </a:r>
          <a:endParaRPr lang="en-US" sz="1100" kern="1200"/>
        </a:p>
      </dsp:txBody>
      <dsp:txXfrm>
        <a:off x="0" y="3668801"/>
        <a:ext cx="7865615" cy="467775"/>
      </dsp:txXfrm>
    </dsp:sp>
    <dsp:sp modelId="{EABA6B2D-5C97-467B-A1D6-09C4454DDEA4}">
      <dsp:nvSpPr>
        <dsp:cNvPr id="0" name=""/>
        <dsp:cNvSpPr/>
      </dsp:nvSpPr>
      <dsp:spPr>
        <a:xfrm>
          <a:off x="393280" y="3506441"/>
          <a:ext cx="5505930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111" tIns="0" rIns="208111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Credit Checks for </a:t>
          </a:r>
          <a:r>
            <a:rPr lang="en-US" sz="1100" kern="1200">
              <a:latin typeface="Calibri Light" panose="020F0302020204030204"/>
            </a:rPr>
            <a:t>Seniors</a:t>
          </a:r>
          <a:r>
            <a:rPr lang="en-US" sz="1100" kern="1200"/>
            <a:t> </a:t>
          </a:r>
        </a:p>
      </dsp:txBody>
      <dsp:txXfrm>
        <a:off x="409132" y="3522293"/>
        <a:ext cx="5474226" cy="293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51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6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676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87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0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9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8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58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9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0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11" name="Picture 10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t>Click to edit Master title style</a:t>
            </a:r>
          </a:p>
        </p:txBody>
      </p:sp>
      <p:sp>
        <p:nvSpPr>
          <p:cNvPr id="11" name="Picture Placeholder 10" title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t>Click to edit Master subtitle style</a:t>
            </a:r>
          </a:p>
        </p:txBody>
      </p:sp>
      <p:pic>
        <p:nvPicPr>
          <p:cNvPr id="10" name="Picture 9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pic>
        <p:nvPicPr>
          <p:cNvPr id="7" name="Picture 6" title="Ribbon tab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t>Click to edit Master title style</a:t>
            </a:r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10/23/2023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1E2C99-4C24-4FF1-A380-FABA9F6FCF0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9A1C1E6-0B14-4D1B-8C0C-7357C0E5FE1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0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  <a:p>
            <a:pPr lvl="5"/>
            <a:r>
              <a:t>Sixth level</a:t>
            </a:r>
          </a:p>
          <a:p>
            <a:pPr lvl="6"/>
            <a:r>
              <a:t>Seventh level</a:t>
            </a:r>
          </a:p>
          <a:p>
            <a:pPr lvl="7"/>
            <a:r>
              <a:t>Eighth level</a:t>
            </a:r>
          </a:p>
          <a:p>
            <a:pPr lvl="8"/>
            <a:r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0" r:id="rId3"/>
    <p:sldLayoutId id="2147483651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57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fHicRd9Eq0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jNDGnJYbaw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_e_IAho06k?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47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1" name="Rectangle 51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29" name="Picture 13">
            <a:extLst>
              <a:ext uri="{FF2B5EF4-FFF2-40B4-BE49-F238E27FC236}">
                <a16:creationId xmlns:a16="http://schemas.microsoft.com/office/drawing/2014/main" id="{A0D2EF6B-AAC3-D722-2502-0FAF1A397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374" r="14974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56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Sabino Counseling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F9B07-05F6-08B8-A917-4221B0FC5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FRESHMAN LESSON </a:t>
            </a:r>
          </a:p>
          <a:p>
            <a:r>
              <a:rPr lang="en-US" sz="1800"/>
              <a:t>FALL 2023</a:t>
            </a:r>
          </a:p>
        </p:txBody>
      </p:sp>
      <p:sp>
        <p:nvSpPr>
          <p:cNvPr id="63" name="Rectangle 57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821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C1F22-3BF0-4202-8F5A-9CBE286FD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Changes from Middle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2EDDB-5584-42BD-BF4B-BFB7DC579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Middle School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A7ECE-4151-49A8-84C3-ED317187C1F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Only need to pass grade levels</a:t>
            </a:r>
          </a:p>
          <a:p>
            <a:r>
              <a:rPr lang="en-US"/>
              <a:t>Failed classes are ok</a:t>
            </a:r>
          </a:p>
          <a:p>
            <a:r>
              <a:rPr lang="en-US"/>
              <a:t>Quarter grades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67D673-854E-4CD5-87B6-B460679B8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High School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4C6862-A593-489A-A894-B7026AD0B7F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Need to pass all classes or risk being credit deficient</a:t>
            </a:r>
          </a:p>
          <a:p>
            <a:r>
              <a:rPr lang="en-US"/>
              <a:t>Failed classes must be made up to earn credit needed to graduate</a:t>
            </a:r>
          </a:p>
          <a:p>
            <a:r>
              <a:rPr lang="en-US"/>
              <a:t>Quarter Grades=Semester Credits</a:t>
            </a:r>
          </a:p>
        </p:txBody>
      </p:sp>
    </p:spTree>
    <p:extLst>
      <p:ext uri="{BB962C8B-B14F-4D97-AF65-F5344CB8AC3E}">
        <p14:creationId xmlns:p14="http://schemas.microsoft.com/office/powerpoint/2010/main" val="257062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5EC17AE-49F9-3F12-6259-569B80DAA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GRADING PERIODS 2023-2024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2A3AFC-0FCA-D3FE-8596-9FBCDA78B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SEMESTER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DDFD3F-A5B5-4655-5BCE-0FBC564B559B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QUARTER 1-Ends October 6</a:t>
            </a:r>
            <a:r>
              <a:rPr lang="en-US" baseline="30000"/>
              <a:t>th</a:t>
            </a:r>
            <a:endParaRPr lang="en-US"/>
          </a:p>
          <a:p>
            <a:r>
              <a:rPr lang="en-US"/>
              <a:t>QUARTER 2-Ends December 22</a:t>
            </a:r>
            <a:r>
              <a:rPr lang="en-US" baseline="30000"/>
              <a:t>nd</a:t>
            </a:r>
            <a:endParaRPr lang="en-US"/>
          </a:p>
          <a:p>
            <a:r>
              <a:rPr lang="en-US"/>
              <a:t>Winter Final Exams</a:t>
            </a:r>
          </a:p>
          <a:p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Semester Credits=“D” and above grades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1438AA-26A7-F7E0-CB5E-DF5518D31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SEMESTER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6B0887-065F-3801-CEA7-6EBD2720B10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/>
              <a:t>QUARTER 3-Ends March 8</a:t>
            </a:r>
            <a:r>
              <a:rPr lang="en-US" baseline="30000"/>
              <a:t>th</a:t>
            </a:r>
            <a:endParaRPr lang="en-US"/>
          </a:p>
          <a:p>
            <a:r>
              <a:rPr lang="en-US"/>
              <a:t>QUARTER4-Ends May 24</a:t>
            </a:r>
            <a:r>
              <a:rPr lang="en-US" baseline="30000"/>
              <a:t>th</a:t>
            </a:r>
            <a:endParaRPr lang="en-US"/>
          </a:p>
          <a:p>
            <a:r>
              <a:rPr lang="en-US"/>
              <a:t>Spring Final Exams</a:t>
            </a:r>
          </a:p>
          <a:p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Semester Credits=“D” and above grades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07DE70-3F05-FF2F-F262-00947C50DF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YEAR-END CREDITS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F56125-049C-D016-0D0F-E3AD2C82B833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SEMESTER 1 CREDITS=0.5 Per Class</a:t>
            </a:r>
          </a:p>
          <a:p>
            <a:r>
              <a:rPr lang="en-US"/>
              <a:t>SEMESTER 2 CREDITS=0.5 Per Class</a:t>
            </a:r>
          </a:p>
          <a:p>
            <a:r>
              <a:rPr lang="en-US"/>
              <a:t>YEAR-END CREDITS=1.0 Per Year-Long Class</a:t>
            </a:r>
          </a:p>
        </p:txBody>
      </p:sp>
      <p:pic>
        <p:nvPicPr>
          <p:cNvPr id="17" name="Picture 15" descr="Various fresh ripe pumpkins">
            <a:extLst>
              <a:ext uri="{FF2B5EF4-FFF2-40B4-BE49-F238E27FC236}">
                <a16:creationId xmlns:a16="http://schemas.microsoft.com/office/drawing/2014/main" id="{F0378B4D-FB04-A807-3EAC-56259C6F36C6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l="3506" r="3506"/>
          <a:stretch/>
        </p:blipFill>
        <p:spPr>
          <a:xfrm>
            <a:off x="1335088" y="2603500"/>
            <a:ext cx="2690812" cy="1592263"/>
          </a:xfrm>
        </p:spPr>
      </p:pic>
      <p:pic>
        <p:nvPicPr>
          <p:cNvPr id="18" name="Picture 16" descr="Pink and purple flowers">
            <a:extLst>
              <a:ext uri="{FF2B5EF4-FFF2-40B4-BE49-F238E27FC236}">
                <a16:creationId xmlns:a16="http://schemas.microsoft.com/office/drawing/2014/main" id="{1BCECC4D-5205-1355-89B1-65355FC37D9B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5619" b="5619"/>
          <a:stretch/>
        </p:blipFill>
        <p:spPr>
          <a:xfrm>
            <a:off x="4748213" y="2603500"/>
            <a:ext cx="2690812" cy="1592263"/>
          </a:xfrm>
        </p:spPr>
      </p:pic>
      <p:pic>
        <p:nvPicPr>
          <p:cNvPr id="19" name="Picture 23" descr="Graduates at a university graduation ceremony">
            <a:extLst>
              <a:ext uri="{FF2B5EF4-FFF2-40B4-BE49-F238E27FC236}">
                <a16:creationId xmlns:a16="http://schemas.microsoft.com/office/drawing/2014/main" id="{02049889-B7F5-E3CB-E861-54B764F6AFA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674" b="5674"/>
          <a:stretch/>
        </p:blipFill>
        <p:spPr>
          <a:xfrm>
            <a:off x="8162925" y="2603500"/>
            <a:ext cx="2690813" cy="1592263"/>
          </a:xfrm>
        </p:spPr>
      </p:pic>
    </p:spTree>
    <p:extLst>
      <p:ext uri="{BB962C8B-B14F-4D97-AF65-F5344CB8AC3E}">
        <p14:creationId xmlns:p14="http://schemas.microsoft.com/office/powerpoint/2010/main" val="1953758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7533-72DB-4D54-BE2E-4B003029F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 for 23 credits </a:t>
            </a:r>
            <a:br>
              <a:rPr lang="en-US"/>
            </a:br>
            <a:r>
              <a:rPr lang="en-US"/>
              <a:t>needed to graduate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FF458-6D96-46C6-A2D9-063FFF197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1400"/>
              <a:t>4 years of English</a:t>
            </a:r>
          </a:p>
          <a:p>
            <a:r>
              <a:rPr lang="en-US" sz="1400"/>
              <a:t>4 years of Math</a:t>
            </a:r>
          </a:p>
          <a:p>
            <a:r>
              <a:rPr lang="en-US" sz="1400"/>
              <a:t>3 years of Lab Science</a:t>
            </a:r>
          </a:p>
          <a:p>
            <a:r>
              <a:rPr lang="en-US" sz="1400"/>
              <a:t>1 year of World History</a:t>
            </a:r>
          </a:p>
          <a:p>
            <a:r>
              <a:rPr lang="en-US" sz="1400"/>
              <a:t>1 year of American History</a:t>
            </a:r>
          </a:p>
          <a:p>
            <a:r>
              <a:rPr lang="en-US" sz="1400"/>
              <a:t>.5 year of American Government</a:t>
            </a:r>
          </a:p>
          <a:p>
            <a:r>
              <a:rPr lang="en-US" sz="1400"/>
              <a:t>.5 year of Economics</a:t>
            </a:r>
          </a:p>
          <a:p>
            <a:r>
              <a:rPr lang="en-US" sz="1400"/>
              <a:t>1 year of Fine Arts or Career &amp; Technical Education</a:t>
            </a:r>
          </a:p>
          <a:p>
            <a:r>
              <a:rPr lang="en-US" sz="1400"/>
              <a:t>.5 year of Health</a:t>
            </a:r>
          </a:p>
          <a:p>
            <a:r>
              <a:rPr lang="en-US" sz="1400"/>
              <a:t>1 year of Physical Education</a:t>
            </a:r>
          </a:p>
          <a:p>
            <a:r>
              <a:rPr lang="en-US" sz="1400"/>
              <a:t>6.5 years of Electives*</a:t>
            </a:r>
          </a:p>
          <a:p>
            <a:r>
              <a:rPr lang="en-US" sz="1400"/>
              <a:t>*World Language-2 consecutive years are required for university &amp; college admission 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4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FCE4A-0E19-5705-5541-A34D04F76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Freshman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B2979-5522-0210-AA12-3E02F29AD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1300"/>
              <a:t>Core Classes</a:t>
            </a:r>
          </a:p>
          <a:p>
            <a:pPr lvl="1"/>
            <a:r>
              <a:rPr lang="en-US" sz="1300"/>
              <a:t>Language Arts</a:t>
            </a:r>
          </a:p>
          <a:p>
            <a:pPr lvl="2"/>
            <a:r>
              <a:rPr lang="en-US" sz="1300"/>
              <a:t>English 9</a:t>
            </a:r>
          </a:p>
          <a:p>
            <a:pPr lvl="2"/>
            <a:r>
              <a:rPr lang="en-US" sz="1300"/>
              <a:t>English 9 GATE</a:t>
            </a:r>
          </a:p>
          <a:p>
            <a:pPr lvl="1"/>
            <a:r>
              <a:rPr lang="en-US" sz="1300"/>
              <a:t>Math</a:t>
            </a:r>
          </a:p>
          <a:p>
            <a:pPr lvl="2"/>
            <a:r>
              <a:rPr lang="en-US" sz="1300"/>
              <a:t>Algebra I</a:t>
            </a:r>
          </a:p>
          <a:p>
            <a:pPr lvl="2"/>
            <a:r>
              <a:rPr lang="en-US" sz="1300"/>
              <a:t>Honors Algebra I</a:t>
            </a:r>
          </a:p>
          <a:p>
            <a:pPr lvl="2"/>
            <a:r>
              <a:rPr lang="en-US" sz="1300"/>
              <a:t>Geometry (Taken Algebra I for high school credit and received an A or B)</a:t>
            </a:r>
          </a:p>
          <a:p>
            <a:pPr lvl="2"/>
            <a:r>
              <a:rPr lang="en-US" sz="1300"/>
              <a:t>Honors Geometry (</a:t>
            </a:r>
            <a:r>
              <a:rPr lang="en-US" sz="1300">
                <a:ea typeface="+mn-lt"/>
                <a:cs typeface="+mn-lt"/>
              </a:rPr>
              <a:t>Taken Algebra I for high school credit and received an A or B)</a:t>
            </a:r>
            <a:endParaRPr lang="en-US" sz="1300"/>
          </a:p>
          <a:p>
            <a:pPr lvl="1"/>
            <a:r>
              <a:rPr lang="en-US" sz="1300"/>
              <a:t>Science</a:t>
            </a:r>
          </a:p>
          <a:p>
            <a:pPr lvl="2"/>
            <a:r>
              <a:rPr lang="en-US" sz="1300"/>
              <a:t>STEM (Taken with Algebra I)</a:t>
            </a:r>
          </a:p>
          <a:p>
            <a:pPr lvl="2"/>
            <a:r>
              <a:rPr lang="en-US" sz="1300"/>
              <a:t>Biology (Taken with Geometry)</a:t>
            </a:r>
          </a:p>
          <a:p>
            <a:pPr lvl="3"/>
            <a:r>
              <a:rPr lang="en-US" sz="1300" u="sng"/>
              <a:t>OR </a:t>
            </a:r>
            <a:r>
              <a:rPr lang="en-US" sz="1300"/>
              <a:t>Biotechnology (Taken with Geometry)</a:t>
            </a:r>
          </a:p>
        </p:txBody>
      </p:sp>
      <p:cxnSp>
        <p:nvCxnSpPr>
          <p:cNvPr id="20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9CAD6-1C82-390A-323E-0B8CB9733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1700"/>
              <a:t>Health/Physical Education</a:t>
            </a:r>
          </a:p>
          <a:p>
            <a:pPr lvl="1"/>
            <a:r>
              <a:rPr lang="en-US" sz="1700"/>
              <a:t>Yoga (Year-long class)</a:t>
            </a:r>
          </a:p>
          <a:p>
            <a:pPr lvl="1"/>
            <a:r>
              <a:rPr lang="en-US" sz="1700"/>
              <a:t>Health (½-year long class)</a:t>
            </a:r>
          </a:p>
          <a:p>
            <a:pPr lvl="1"/>
            <a:r>
              <a:rPr lang="en-US" sz="1700"/>
              <a:t>PE (½-year long class)</a:t>
            </a:r>
          </a:p>
          <a:p>
            <a:pPr lvl="1"/>
            <a:r>
              <a:rPr lang="en-US" sz="1700"/>
              <a:t>Weight Training (½-year long class)</a:t>
            </a:r>
          </a:p>
          <a:p>
            <a:r>
              <a:rPr lang="en-US" sz="1700"/>
              <a:t>Electives</a:t>
            </a:r>
          </a:p>
          <a:p>
            <a:pPr lvl="1"/>
            <a:r>
              <a:rPr lang="en-US" sz="1700" b="1"/>
              <a:t>World Languages</a:t>
            </a:r>
            <a:r>
              <a:rPr lang="en-US" sz="1700"/>
              <a:t> (Year-long classes)</a:t>
            </a:r>
          </a:p>
          <a:p>
            <a:pPr lvl="1"/>
            <a:r>
              <a:rPr lang="en-US" sz="1700" b="1"/>
              <a:t>Fine Arts</a:t>
            </a:r>
            <a:r>
              <a:rPr lang="en-US" sz="1700"/>
              <a:t> (Year-long classes)</a:t>
            </a:r>
          </a:p>
          <a:p>
            <a:pPr lvl="1"/>
            <a:r>
              <a:rPr lang="en-US" sz="1700" b="1"/>
              <a:t>Career Technical Education</a:t>
            </a:r>
            <a:r>
              <a:rPr lang="en-US" sz="1700"/>
              <a:t> (Year-long classes) </a:t>
            </a:r>
          </a:p>
        </p:txBody>
      </p:sp>
    </p:spTree>
    <p:extLst>
      <p:ext uri="{BB962C8B-B14F-4D97-AF65-F5344CB8AC3E}">
        <p14:creationId xmlns:p14="http://schemas.microsoft.com/office/powerpoint/2010/main" val="29337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8DED-6E9B-4757-B522-DFADCA02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Transcript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DEB43F-97F9-44A7-B28E-C23B79BCE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Personal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Shows all credits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Beware of Repeats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Credit Summary Table</a:t>
            </a:r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CC4B0AD7-F131-4F58-90B8-9904B743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406" y="409575"/>
            <a:ext cx="5773469" cy="593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23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E4C52B-CC80-2A98-0A50-1C8D2542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SUPPORT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438977-CAF8-9BAF-02F3-26660D5D8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4332304"/>
            <a:ext cx="3050438" cy="417250"/>
          </a:xfrm>
        </p:spPr>
        <p:txBody>
          <a:bodyPr/>
          <a:lstStyle/>
          <a:p>
            <a:r>
              <a:rPr lang="en-US" sz="2000"/>
              <a:t>CONFERENCE PERIOD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D95B98-78B9-0201-0403-6E0DB846667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TUESDAYS &amp; THURSDAYS</a:t>
            </a:r>
          </a:p>
          <a:p>
            <a:r>
              <a:rPr lang="en-US"/>
              <a:t>8:00AM-8:55AM</a:t>
            </a:r>
          </a:p>
          <a:p>
            <a:r>
              <a:rPr lang="en-US"/>
              <a:t>Teachers are available for TUTORING</a:t>
            </a:r>
          </a:p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037AEC-4769-7BC8-3C30-70EEF8518C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48462" y="4432572"/>
            <a:ext cx="3050438" cy="576263"/>
          </a:xfrm>
        </p:spPr>
        <p:txBody>
          <a:bodyPr/>
          <a:lstStyle/>
          <a:p>
            <a:r>
              <a:rPr lang="en-US" sz="2000"/>
              <a:t>PLAN FOR SUCCESS MEETING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C2839-434A-3593-6C98-4168A9C658B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A Student-Teacher meeting, along with a parent, and support of a Counselor and Counselor Dept. Chair, to help develop a Plan for Success in a specific class the student is struggling in.</a:t>
            </a:r>
          </a:p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8D9C90-88D9-344F-6960-305797E1C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216708"/>
          </a:xfrm>
        </p:spPr>
        <p:txBody>
          <a:bodyPr/>
          <a:lstStyle/>
          <a:p>
            <a:r>
              <a:rPr lang="en-US"/>
              <a:t>MTSS Process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F66A65-EE43-2BAB-3089-7210E810B43F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7982775" y="4891596"/>
            <a:ext cx="3051096" cy="1135460"/>
          </a:xfrm>
        </p:spPr>
        <p:txBody>
          <a:bodyPr>
            <a:normAutofit fontScale="47500" lnSpcReduction="20000"/>
          </a:bodyPr>
          <a:lstStyle/>
          <a:p>
            <a:r>
              <a:rPr lang="en-US" sz="2500"/>
              <a:t>(Multitiered System Of Support)</a:t>
            </a:r>
          </a:p>
          <a:p>
            <a:r>
              <a:rPr lang="en-US" sz="2500"/>
              <a:t>An academic team meeting with the MTSS Coordinator, student, parents, all the student's teachers, counselor team, and administrator to develop an MTSS Plan for support.</a:t>
            </a:r>
          </a:p>
          <a:p>
            <a:endParaRPr lang="en-US"/>
          </a:p>
        </p:txBody>
      </p:sp>
      <p:pic>
        <p:nvPicPr>
          <p:cNvPr id="15" name="Picture 15" descr="School corridor with lockers">
            <a:extLst>
              <a:ext uri="{FF2B5EF4-FFF2-40B4-BE49-F238E27FC236}">
                <a16:creationId xmlns:a16="http://schemas.microsoft.com/office/drawing/2014/main" id="{4EB6206E-24BD-4509-D5DE-76CEA974BFDB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2"/>
          <a:srcRect t="4679" b="4679"/>
          <a:stretch/>
        </p:blipFill>
        <p:spPr>
          <a:xfrm>
            <a:off x="1335088" y="2603500"/>
            <a:ext cx="2690812" cy="1592263"/>
          </a:xfrm>
        </p:spPr>
      </p:pic>
      <p:pic>
        <p:nvPicPr>
          <p:cNvPr id="16" name="Picture 16" descr="Office chairs and table">
            <a:extLst>
              <a:ext uri="{FF2B5EF4-FFF2-40B4-BE49-F238E27FC236}">
                <a16:creationId xmlns:a16="http://schemas.microsoft.com/office/drawing/2014/main" id="{32EDB474-D85A-3A4E-57E5-0D9D1F58753C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2176" b="2176"/>
          <a:stretch/>
        </p:blipFill>
        <p:spPr>
          <a:xfrm>
            <a:off x="4748213" y="2603500"/>
            <a:ext cx="2690812" cy="1592263"/>
          </a:xfrm>
        </p:spPr>
      </p:pic>
      <p:pic>
        <p:nvPicPr>
          <p:cNvPr id="17" name="Picture 17" descr="White bulbs with a yellow one standing out">
            <a:extLst>
              <a:ext uri="{FF2B5EF4-FFF2-40B4-BE49-F238E27FC236}">
                <a16:creationId xmlns:a16="http://schemas.microsoft.com/office/drawing/2014/main" id="{FC8B6B8F-B47E-284B-872E-00DA5953769C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5609" b="5609"/>
          <a:stretch/>
        </p:blipFill>
        <p:spPr>
          <a:xfrm>
            <a:off x="8162925" y="2603500"/>
            <a:ext cx="2690813" cy="1592263"/>
          </a:xfrm>
        </p:spPr>
      </p:pic>
    </p:spTree>
    <p:extLst>
      <p:ext uri="{BB962C8B-B14F-4D97-AF65-F5344CB8AC3E}">
        <p14:creationId xmlns:p14="http://schemas.microsoft.com/office/powerpoint/2010/main" val="2516652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FF9DE-399D-CEAA-CE6D-4CC5AFDD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i="1" u="sng"/>
              <a:t>FAILED CLASSES</a:t>
            </a:r>
            <a:r>
              <a:rPr lang="en-US" sz="1800"/>
              <a:t>: If you fail a class necessary for graduation, you must make it up in Credit Recovery. Options are:</a:t>
            </a:r>
            <a:br>
              <a:rPr lang="en-US" sz="1800"/>
            </a:br>
            <a:endParaRPr lang="en-US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9C029-358D-7520-15E4-A752F93CD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BEFORE/AFTER SCHOOL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D29302-4C8B-653E-8A79-137D1E2A825A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0-Period: Meets daily at 7am </a:t>
            </a:r>
          </a:p>
          <a:p>
            <a:r>
              <a:rPr lang="en-US"/>
              <a:t>7</a:t>
            </a:r>
            <a:r>
              <a:rPr lang="en-US" baseline="30000"/>
              <a:t>th</a:t>
            </a:r>
            <a:r>
              <a:rPr lang="en-US"/>
              <a:t> Period: Meets from 3:20pm-4:35pm daily (except Wednesdays)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E1C74D-B8FF-B0A9-6939-E40A9875B0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SUMMER SCHOOL</a:t>
            </a:r>
          </a:p>
        </p:txBody>
      </p:sp>
      <p:pic>
        <p:nvPicPr>
          <p:cNvPr id="14" name="Picture Placeholder 13" descr="Yellow pool float on water">
            <a:extLst>
              <a:ext uri="{FF2B5EF4-FFF2-40B4-BE49-F238E27FC236}">
                <a16:creationId xmlns:a16="http://schemas.microsoft.com/office/drawing/2014/main" id="{F8D8173A-EA23-7620-7CA8-C1879DFECDEE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r="1702"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BDA21C-3DEF-7C05-AFF4-065587AD007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r>
              <a:rPr lang="en-US"/>
              <a:t>Registration opens in early May.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F4D0D5-EC59-1E90-2235-D78CE5536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SCHEDULED CLASS</a:t>
            </a:r>
          </a:p>
        </p:txBody>
      </p:sp>
      <p:pic>
        <p:nvPicPr>
          <p:cNvPr id="16" name="Picture Placeholder 15" descr="Person writing in planner">
            <a:extLst>
              <a:ext uri="{FF2B5EF4-FFF2-40B4-BE49-F238E27FC236}">
                <a16:creationId xmlns:a16="http://schemas.microsoft.com/office/drawing/2014/main" id="{EE17533F-3A56-DA10-D69A-D6CD089D099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9" b="5619"/>
          <a:stretch>
            <a:fillRect/>
          </a:stretch>
        </p:blipFill>
        <p:spPr/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3A40F7-D758-538A-1E47-DDD2FEA0A490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If you are missing multiple credits, a credit recovery class will be placed on your schedule. This class will replace an elective class, but </a:t>
            </a:r>
            <a:r>
              <a:rPr lang="en-US" u="sng"/>
              <a:t>without the credit</a:t>
            </a:r>
            <a:r>
              <a:rPr lang="en-US"/>
              <a:t>.</a:t>
            </a:r>
          </a:p>
        </p:txBody>
      </p:sp>
      <p:pic>
        <p:nvPicPr>
          <p:cNvPr id="12" name="Picture Placeholder 11" descr="Desks in empty classroom">
            <a:extLst>
              <a:ext uri="{FF2B5EF4-FFF2-40B4-BE49-F238E27FC236}">
                <a16:creationId xmlns:a16="http://schemas.microsoft.com/office/drawing/2014/main" id="{B9D7FF96-6F89-F0A8-E572-0CF4074126B0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4"/>
          <a:srcRect t="10602" b="10602"/>
          <a:stretch/>
        </p:blipFill>
        <p:spPr>
          <a:xfrm>
            <a:off x="1335088" y="2603500"/>
            <a:ext cx="2690812" cy="159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3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3C60-BE3A-94A8-70DA-7842CC37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Sabino Counseling Department Social/Emotional Support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13867-C760-9C00-EE08-1A974E0F1B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Individual Check-ins</a:t>
            </a:r>
          </a:p>
          <a:p>
            <a:r>
              <a:rPr lang="en-US" sz="2800"/>
              <a:t>Group Sessions</a:t>
            </a:r>
          </a:p>
          <a:p>
            <a:r>
              <a:rPr lang="en-US" sz="2800"/>
              <a:t>Classroom Lessons</a:t>
            </a:r>
          </a:p>
        </p:txBody>
      </p:sp>
      <p:pic>
        <p:nvPicPr>
          <p:cNvPr id="6" name="Picture 6" descr="Red heart plushy">
            <a:extLst>
              <a:ext uri="{FF2B5EF4-FFF2-40B4-BE49-F238E27FC236}">
                <a16:creationId xmlns:a16="http://schemas.microsoft.com/office/drawing/2014/main" id="{39AB484D-C913-9D18-2530-9763B2D3BC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8713" y="2703513"/>
            <a:ext cx="4824412" cy="3216274"/>
          </a:xfrm>
        </p:spPr>
      </p:pic>
    </p:spTree>
    <p:extLst>
      <p:ext uri="{BB962C8B-B14F-4D97-AF65-F5344CB8AC3E}">
        <p14:creationId xmlns:p14="http://schemas.microsoft.com/office/powerpoint/2010/main" val="3404789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5D86-75D0-2119-7047-E3586273D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Coping Skills?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0AA13-3456-A4A9-B624-651B4F5D3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>
                <a:latin typeface="Century Gothic"/>
              </a:rPr>
              <a:t>Things you do to help you deal with the stressful things in your life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spcBef>
                <a:spcPct val="20000"/>
              </a:spcBef>
            </a:pPr>
            <a:r>
              <a:rPr lang="en-US" sz="2400">
                <a:latin typeface="Century Gothic"/>
              </a:rPr>
              <a:t>There are healthy and unhealthy ways of coping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spcBef>
                <a:spcPct val="20000"/>
              </a:spcBef>
            </a:pPr>
            <a:r>
              <a:rPr lang="en-US" sz="2400">
                <a:latin typeface="Century Gothic"/>
              </a:rPr>
              <a:t>Healthy coping skills impact your ability to perform your best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spcBef>
                <a:spcPct val="20000"/>
              </a:spcBef>
            </a:pPr>
            <a:r>
              <a:rPr lang="en-US" sz="2400">
                <a:latin typeface="Century Gothic"/>
              </a:rPr>
              <a:t>Managing your stress well can help you feel better physically and mentally</a:t>
            </a:r>
            <a:endParaRPr lang="en-US" sz="2400">
              <a:latin typeface="Century Gothic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endParaRPr lang="en-US" sz="2400">
              <a:ea typeface="+mn-lt"/>
              <a:cs typeface="+mn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32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C677-B412-41F4-090D-50978735A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Stress Reduction</a:t>
            </a:r>
          </a:p>
        </p:txBody>
      </p:sp>
      <p:pic>
        <p:nvPicPr>
          <p:cNvPr id="4" name="Online Media 3" title="How to Relieve and Get Rid of Stress - Relaxation Tips for High School and College">
            <a:hlinkClick r:id="" action="ppaction://media"/>
            <a:extLst>
              <a:ext uri="{FF2B5EF4-FFF2-40B4-BE49-F238E27FC236}">
                <a16:creationId xmlns:a16="http://schemas.microsoft.com/office/drawing/2014/main" id="{71C34A0B-8938-2A2E-1163-FA7A8B91A72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668714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089952-3955-4E6F-9BD2-7BAF60AC9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Counseling Department: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D2C776-BA5B-41A0-82DC-118085396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097801" cy="377008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Renee Ibarra Academic &amp; Mental Health (L-Z)  </a:t>
            </a:r>
            <a:r>
              <a:rPr lang="en-US" u="sng">
                <a:highlight>
                  <a:srgbClr val="FFFF00"/>
                </a:highlight>
              </a:rPr>
              <a:t>renee.Ibarra@tusd1.org</a:t>
            </a:r>
          </a:p>
          <a:p>
            <a:endParaRPr lang="en-US"/>
          </a:p>
          <a:p>
            <a:r>
              <a:rPr lang="en-US"/>
              <a:t>Kristine Mateos Academic &amp; Mental Health (A-K)  </a:t>
            </a:r>
            <a:r>
              <a:rPr lang="en-US" u="sng">
                <a:highlight>
                  <a:srgbClr val="FFFF00"/>
                </a:highlight>
              </a:rPr>
              <a:t>kristine.mateos@tusd1.org</a:t>
            </a:r>
          </a:p>
          <a:p>
            <a:endParaRPr lang="en-US"/>
          </a:p>
          <a:p>
            <a:r>
              <a:rPr lang="en-US"/>
              <a:t>Photini Deshaies  Mental Health  </a:t>
            </a:r>
            <a:r>
              <a:rPr lang="en-US" u="sng">
                <a:highlight>
                  <a:srgbClr val="FFFF00"/>
                </a:highlight>
              </a:rPr>
              <a:t>photini.deshaies@tusd1.org</a:t>
            </a:r>
          </a:p>
          <a:p>
            <a:endParaRPr lang="en-US"/>
          </a:p>
          <a:p>
            <a:r>
              <a:rPr lang="en-US"/>
              <a:t>Dr. K College &amp; Career </a:t>
            </a:r>
            <a:r>
              <a:rPr lang="en-US" u="sng">
                <a:highlight>
                  <a:srgbClr val="FFFF00"/>
                </a:highlight>
              </a:rPr>
              <a:t>alexander.karaman@tusd1.org</a:t>
            </a:r>
          </a:p>
          <a:p>
            <a:endParaRPr lang="en-US"/>
          </a:p>
          <a:p>
            <a:r>
              <a:rPr lang="en-US"/>
              <a:t>Steve Marks MTSS (Academic) </a:t>
            </a:r>
            <a:r>
              <a:rPr lang="en-US" u="sng">
                <a:highlight>
                  <a:srgbClr val="FFFF00"/>
                </a:highlight>
              </a:rPr>
              <a:t>steven.marks@tusd1.org</a:t>
            </a:r>
          </a:p>
          <a:p>
            <a:endParaRPr lang="en-US"/>
          </a:p>
          <a:p>
            <a:r>
              <a:rPr lang="en-US"/>
              <a:t>Department Contact 520-584-7743</a:t>
            </a:r>
          </a:p>
        </p:txBody>
      </p:sp>
    </p:spTree>
    <p:extLst>
      <p:ext uri="{BB962C8B-B14F-4D97-AF65-F5344CB8AC3E}">
        <p14:creationId xmlns:p14="http://schemas.microsoft.com/office/powerpoint/2010/main" val="506575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14C310-850D-4491-AA52-C75BEA68B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C3799-3F52-48CE-85CC-83AED368E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FC2939-BF10-4CBC-904B-74A17D4B9C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266B6D5D-11B6-40A6-9CEF-F0B0D104C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1E234E-27FB-CB74-C930-1F6E0508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247" y="1085549"/>
            <a:ext cx="3430947" cy="4686903"/>
          </a:xfrm>
        </p:spPr>
        <p:txBody>
          <a:bodyPr anchor="ctr">
            <a:normAutofit/>
          </a:bodyPr>
          <a:lstStyle/>
          <a:p>
            <a:pPr algn="r"/>
            <a:r>
              <a:rPr lang="en-US">
                <a:solidFill>
                  <a:schemeClr val="tx1"/>
                </a:solidFill>
              </a:rPr>
              <a:t>It's Okay To Ask For Help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9E20C7-BB50-4317-93C7-90C8ED80B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930986"/>
            <a:ext cx="0" cy="3200400"/>
          </a:xfrm>
          <a:prstGeom prst="line">
            <a:avLst/>
          </a:prstGeom>
          <a:ln w="15875" cap="sq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0A502-2F3A-00F8-605B-49328B0CB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1399" y="1085549"/>
            <a:ext cx="5579707" cy="46869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chemeClr val="tx1"/>
                </a:solidFill>
                <a:latin typeface="Century Gothic"/>
              </a:rPr>
              <a:t>Taking care of your mental health is just as important as taking care of your physical health.</a:t>
            </a:r>
            <a:endParaRPr lang="en-US">
              <a:solidFill>
                <a:schemeClr val="tx1"/>
              </a:solidFill>
              <a:latin typeface="Century Gothic"/>
              <a:ea typeface="+mn-lt"/>
              <a:cs typeface="+mn-lt"/>
            </a:endParaRPr>
          </a:p>
          <a:p>
            <a:pPr>
              <a:spcBef>
                <a:spcPct val="20000"/>
              </a:spcBef>
            </a:pPr>
            <a:r>
              <a:rPr lang="en-US">
                <a:solidFill>
                  <a:schemeClr val="tx1"/>
                </a:solidFill>
                <a:latin typeface="Century Gothic"/>
              </a:rPr>
              <a:t>In school:  Ask to speak to the school counselor</a:t>
            </a:r>
            <a:endParaRPr lang="en-US">
              <a:solidFill>
                <a:schemeClr val="tx1"/>
              </a:solidFill>
              <a:latin typeface="Century Gothic"/>
              <a:ea typeface="+mn-lt"/>
              <a:cs typeface="+mn-lt"/>
            </a:endParaRPr>
          </a:p>
          <a:p>
            <a:pPr>
              <a:spcBef>
                <a:spcPct val="20000"/>
              </a:spcBef>
            </a:pPr>
            <a:r>
              <a:rPr lang="en-US">
                <a:solidFill>
                  <a:schemeClr val="tx1"/>
                </a:solidFill>
                <a:latin typeface="Century Gothic"/>
              </a:rPr>
              <a:t>Outside of school:  </a:t>
            </a:r>
            <a:endParaRPr lang="en-US">
              <a:solidFill>
                <a:schemeClr val="tx1"/>
              </a:solidFill>
              <a:latin typeface="Century Gothic"/>
              <a:ea typeface="+mn-lt"/>
              <a:cs typeface="+mn-lt"/>
            </a:endParaRPr>
          </a:p>
          <a:p>
            <a:pPr lvl="1">
              <a:spcBef>
                <a:spcPct val="20000"/>
              </a:spcBef>
              <a:buFont typeface="Consolas,monospace" charset="2"/>
              <a:buChar char="–"/>
            </a:pPr>
            <a:r>
              <a:rPr lang="en-US">
                <a:solidFill>
                  <a:schemeClr val="tx1"/>
                </a:solidFill>
                <a:latin typeface="Century Gothic"/>
              </a:rPr>
              <a:t>Individual Therapy</a:t>
            </a:r>
            <a:endParaRPr lang="en-US">
              <a:solidFill>
                <a:schemeClr val="tx1"/>
              </a:solidFill>
              <a:latin typeface="Century Gothic"/>
              <a:ea typeface="+mn-lt"/>
              <a:cs typeface="+mn-lt"/>
            </a:endParaRPr>
          </a:p>
          <a:p>
            <a:pPr lvl="1">
              <a:spcBef>
                <a:spcPct val="20000"/>
              </a:spcBef>
              <a:buFont typeface="Consolas,monospace" charset="2"/>
              <a:buChar char="–"/>
            </a:pPr>
            <a:r>
              <a:rPr lang="en-US">
                <a:solidFill>
                  <a:schemeClr val="tx1"/>
                </a:solidFill>
                <a:latin typeface="Century Gothic"/>
              </a:rPr>
              <a:t>Family therapy</a:t>
            </a:r>
            <a:endParaRPr lang="en-US">
              <a:solidFill>
                <a:schemeClr val="tx1"/>
              </a:solidFill>
              <a:latin typeface="Century Gothic"/>
              <a:ea typeface="+mn-lt"/>
              <a:cs typeface="+mn-lt"/>
            </a:endParaRPr>
          </a:p>
          <a:p>
            <a:pPr lvl="1">
              <a:spcBef>
                <a:spcPct val="20000"/>
              </a:spcBef>
              <a:buFont typeface="Consolas,monospace" charset="2"/>
              <a:buChar char="–"/>
            </a:pPr>
            <a:r>
              <a:rPr lang="en-US">
                <a:solidFill>
                  <a:schemeClr val="tx1"/>
                </a:solidFill>
                <a:latin typeface="Century Gothic"/>
              </a:rPr>
              <a:t>Group therapy (There are groups for specific needs like grief, anger management, substance abuse, family conflict, etc.)</a:t>
            </a:r>
            <a:endParaRPr lang="en-US">
              <a:solidFill>
                <a:schemeClr val="tx1"/>
              </a:solidFill>
              <a:latin typeface="Century Gothic"/>
              <a:ea typeface="+mn-lt"/>
              <a:cs typeface="+mn-lt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3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D9AA-8C1F-CD47-BC23-94A18DE6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Mental Health Support</a:t>
            </a:r>
          </a:p>
        </p:txBody>
      </p:sp>
      <p:pic>
        <p:nvPicPr>
          <p:cNvPr id="12" name="Picture 12" descr="Mental health awareness mural">
            <a:extLst>
              <a:ext uri="{FF2B5EF4-FFF2-40B4-BE49-F238E27FC236}">
                <a16:creationId xmlns:a16="http://schemas.microsoft.com/office/drawing/2014/main" id="{567AED97-D2A4-BBB4-F168-DE45E9985F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700" y="2815522"/>
            <a:ext cx="4824413" cy="299225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935EA-53B3-ED31-9EAE-7FF408537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834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en-US" u="sng" dirty="0">
                <a:latin typeface="Century Gothic"/>
              </a:rPr>
              <a:t>Talk It Out</a:t>
            </a:r>
            <a:r>
              <a:rPr lang="en-US" dirty="0">
                <a:latin typeface="Century Gothic"/>
              </a:rPr>
              <a:t>- Free counseling services for all enrolled students and their families provided by the University of Arizona</a:t>
            </a:r>
            <a:endParaRPr lang="en-US" dirty="0">
              <a:latin typeface="Century Gothic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ea typeface="+mn-lt"/>
                <a:cs typeface="+mn-lt"/>
              </a:rPr>
              <a:t>See your counselor for more information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99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286B-4DEB-1FDB-AC0F-63282B38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Tucson Unified Connect App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D059D6-3EF3-FC0D-66C8-A0FD0794B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8639" y="2396538"/>
            <a:ext cx="8626289" cy="4074817"/>
          </a:xfrm>
        </p:spPr>
      </p:pic>
    </p:spTree>
    <p:extLst>
      <p:ext uri="{BB962C8B-B14F-4D97-AF65-F5344CB8AC3E}">
        <p14:creationId xmlns:p14="http://schemas.microsoft.com/office/powerpoint/2010/main" val="3608424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ellow question mark">
            <a:extLst>
              <a:ext uri="{FF2B5EF4-FFF2-40B4-BE49-F238E27FC236}">
                <a16:creationId xmlns:a16="http://schemas.microsoft.com/office/drawing/2014/main" id="{60DF0E2D-211C-0AE8-B89B-389421B0D5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18" b="25164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BB9274-ED8A-CB70-0A44-BC8A74A68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199" y="4854346"/>
            <a:ext cx="10407602" cy="868026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A1988-3860-9C7C-81B9-7EF5AC578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2199" y="5722374"/>
            <a:ext cx="10407602" cy="48792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tx2">
                    <a:lumMod val="40000"/>
                    <a:lumOff val="60000"/>
                  </a:schemeClr>
                </a:solidFill>
              </a:rPr>
              <a:t>Welcome!  We hope you have a great year!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514C-3B13-472D-BDD7-E54BDD49A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Website sabinohs.tusd1.org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FD216AD-A0FD-49EB-8631-637B1B836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943099"/>
            <a:ext cx="11153775" cy="45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BECC-9396-4811-1480-F1525D1D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to High School</a:t>
            </a:r>
          </a:p>
        </p:txBody>
      </p:sp>
      <p:pic>
        <p:nvPicPr>
          <p:cNvPr id="4" name="Online Media 3" title="TUSD1 #Classof2020 Meet Ava Passannanti">
            <a:hlinkClick r:id="" action="ppaction://media"/>
            <a:extLst>
              <a:ext uri="{FF2B5EF4-FFF2-40B4-BE49-F238E27FC236}">
                <a16:creationId xmlns:a16="http://schemas.microsoft.com/office/drawing/2014/main" id="{BF1E0F33-90E4-A4A9-27C3-0200C64A9768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3096423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AFCE8-4942-A5E1-EBCE-3B02F3FBB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Student's Sabino Journey</a:t>
            </a:r>
          </a:p>
        </p:txBody>
      </p:sp>
      <p:pic>
        <p:nvPicPr>
          <p:cNvPr id="4" name="Online Media 3" title="TUSD1 Sabino High School Class of 2020 Ava Passannanti">
            <a:hlinkClick r:id="" action="ppaction://media"/>
            <a:extLst>
              <a:ext uri="{FF2B5EF4-FFF2-40B4-BE49-F238E27FC236}">
                <a16:creationId xmlns:a16="http://schemas.microsoft.com/office/drawing/2014/main" id="{D8932C6A-7F85-F58A-2D25-062A68D4C9C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90623" y="2603500"/>
            <a:ext cx="4555066" cy="3416300"/>
          </a:xfrm>
        </p:spPr>
      </p:pic>
    </p:spTree>
    <p:extLst>
      <p:ext uri="{BB962C8B-B14F-4D97-AF65-F5344CB8AC3E}">
        <p14:creationId xmlns:p14="http://schemas.microsoft.com/office/powerpoint/2010/main" val="1320009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D6642-F3E4-029C-7373-17749E87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 is a milestone and can be a big transition.</a:t>
            </a:r>
          </a:p>
        </p:txBody>
      </p:sp>
      <p:pic>
        <p:nvPicPr>
          <p:cNvPr id="5" name="Picture 5" descr="Classroom of students raising their hands in front of a teacher">
            <a:extLst>
              <a:ext uri="{FF2B5EF4-FFF2-40B4-BE49-F238E27FC236}">
                <a16:creationId xmlns:a16="http://schemas.microsoft.com/office/drawing/2014/main" id="{8E514426-25AA-5087-CB96-D38A6681F4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478" b="21478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537A5-6168-52AB-82C7-2DC20285E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Our Counseling Department is here to offer academic &amp; social/emotional support!</a:t>
            </a:r>
          </a:p>
        </p:txBody>
      </p:sp>
    </p:spTree>
    <p:extLst>
      <p:ext uri="{BB962C8B-B14F-4D97-AF65-F5344CB8AC3E}">
        <p14:creationId xmlns:p14="http://schemas.microsoft.com/office/powerpoint/2010/main" val="2315969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A90D-C468-4FFF-9A72-ED0AC384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Counseling Department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08130E0E-E12E-3473-A7F8-6A431C3C5A43}"/>
              </a:ext>
            </a:extLst>
          </p:cNvPr>
          <p:cNvGraphicFramePr/>
          <p:nvPr/>
        </p:nvGraphicFramePr>
        <p:xfrm>
          <a:off x="1438183" y="2095130"/>
          <a:ext cx="7865615" cy="4247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4959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B25708-DCCA-F261-B535-004EE638E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0166" y="624467"/>
            <a:ext cx="10269032" cy="57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9DE3C2-DEF9-72DA-B3C3-7AC0AC90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Schedule 2023-2024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6CF85E-3168-B408-A2F9-438FFCD99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BENCHMARK TESTS</a:t>
            </a:r>
          </a:p>
          <a:p>
            <a:pPr lvl="1"/>
            <a:r>
              <a:rPr lang="en-US"/>
              <a:t>Quarter 1: September 25th-October 3rd</a:t>
            </a:r>
          </a:p>
          <a:p>
            <a:pPr lvl="1"/>
            <a:r>
              <a:rPr lang="en-US"/>
              <a:t>Quarter 2: December 7th –December 15th</a:t>
            </a:r>
          </a:p>
          <a:p>
            <a:pPr lvl="1"/>
            <a:r>
              <a:rPr lang="en-US"/>
              <a:t>Quarter 3: February 27th-March 5</a:t>
            </a:r>
            <a:r>
              <a:rPr lang="en-US" baseline="30000"/>
              <a:t>th</a:t>
            </a:r>
            <a:endParaRPr lang="en-US"/>
          </a:p>
          <a:p>
            <a:r>
              <a:rPr lang="en-US"/>
              <a:t>PSAT: October 24</a:t>
            </a:r>
            <a:r>
              <a:rPr lang="en-US" baseline="30000"/>
              <a:t>th</a:t>
            </a:r>
            <a:r>
              <a:rPr lang="en-US"/>
              <a:t> (9</a:t>
            </a:r>
            <a:r>
              <a:rPr lang="en-US" baseline="30000"/>
              <a:t>th</a:t>
            </a:r>
            <a:r>
              <a:rPr lang="en-US"/>
              <a:t>, 10</a:t>
            </a:r>
            <a:r>
              <a:rPr lang="en-US" baseline="30000"/>
              <a:t>th, </a:t>
            </a:r>
            <a:r>
              <a:rPr lang="en-US"/>
              <a:t> 11</a:t>
            </a:r>
            <a:r>
              <a:rPr lang="en-US" baseline="30000"/>
              <a:t>th</a:t>
            </a:r>
            <a:r>
              <a:rPr lang="en-US"/>
              <a:t> grades)</a:t>
            </a:r>
          </a:p>
          <a:p>
            <a:r>
              <a:rPr lang="en-US"/>
              <a:t>ASVAB: October 24</a:t>
            </a:r>
            <a:r>
              <a:rPr lang="en-US" baseline="30000"/>
              <a:t>th</a:t>
            </a:r>
            <a:r>
              <a:rPr lang="en-US"/>
              <a:t> (12</a:t>
            </a:r>
            <a:r>
              <a:rPr lang="en-US" baseline="30000"/>
              <a:t>th</a:t>
            </a:r>
            <a:r>
              <a:rPr lang="en-US"/>
              <a:t> grade)</a:t>
            </a:r>
          </a:p>
          <a:p>
            <a:r>
              <a:rPr lang="en-US"/>
              <a:t>ACT: April 2nd (For Juniors)</a:t>
            </a:r>
          </a:p>
          <a:p>
            <a:r>
              <a:rPr lang="en-US"/>
              <a:t>ACT ASPIRE: April 23rd (Freshman)</a:t>
            </a:r>
          </a:p>
          <a:p>
            <a:r>
              <a:rPr lang="en-US"/>
              <a:t>AZSCI: April 16</a:t>
            </a:r>
            <a:r>
              <a:rPr lang="en-US" baseline="30000"/>
              <a:t>th</a:t>
            </a:r>
            <a:r>
              <a:rPr lang="en-US"/>
              <a:t> &amp; 17th (For Juniors)</a:t>
            </a:r>
          </a:p>
          <a:p>
            <a:r>
              <a:rPr lang="en-US"/>
              <a:t>AP Testing: May 6th-May 17th (Various Subjects)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010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BD8A27EF12C847BC82BB18CE1F23CF" ma:contentTypeVersion="13" ma:contentTypeDescription="Create a new document." ma:contentTypeScope="" ma:versionID="eda6752401f8bc835eadc68a818cdc3b">
  <xsd:schema xmlns:xsd="http://www.w3.org/2001/XMLSchema" xmlns:xs="http://www.w3.org/2001/XMLSchema" xmlns:p="http://schemas.microsoft.com/office/2006/metadata/properties" xmlns:ns3="aaee51c1-3be8-4202-b8a7-d64131d73aea" xmlns:ns4="8b28aa0c-ccdd-47da-b5b3-f3eeb6b6e137" targetNamespace="http://schemas.microsoft.com/office/2006/metadata/properties" ma:root="true" ma:fieldsID="4ef2455f6fc674b1f886244542b6906a" ns3:_="" ns4:_="">
    <xsd:import namespace="aaee51c1-3be8-4202-b8a7-d64131d73aea"/>
    <xsd:import namespace="8b28aa0c-ccdd-47da-b5b3-f3eeb6b6e1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e51c1-3be8-4202-b8a7-d64131d73a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28aa0c-ccdd-47da-b5b3-f3eeb6b6e13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aee51c1-3be8-4202-b8a7-d64131d73aea" xsi:nil="true"/>
  </documentManagement>
</p:properties>
</file>

<file path=customXml/itemProps1.xml><?xml version="1.0" encoding="utf-8"?>
<ds:datastoreItem xmlns:ds="http://schemas.openxmlformats.org/officeDocument/2006/customXml" ds:itemID="{910CD732-29A3-477C-8A54-97BFBD27F7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F46CA3-47CA-40A8-8541-60BD370D6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ee51c1-3be8-4202-b8a7-d64131d73aea"/>
    <ds:schemaRef ds:uri="8b28aa0c-ccdd-47da-b5b3-f3eeb6b6e1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7ED6F3A-0092-4C87-84A9-19B004AE9027}">
  <ds:schemaRefs>
    <ds:schemaRef ds:uri="http://schemas.microsoft.com/office/2006/documentManagement/types"/>
    <ds:schemaRef ds:uri="http://purl.org/dc/terms/"/>
    <ds:schemaRef ds:uri="aaee51c1-3be8-4202-b8a7-d64131d73aea"/>
    <ds:schemaRef ds:uri="http://schemas.microsoft.com/office/2006/metadata/properties"/>
    <ds:schemaRef ds:uri="8b28aa0c-ccdd-47da-b5b3-f3eeb6b6e137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945</Words>
  <Application>Microsoft Office PowerPoint</Application>
  <PresentationFormat>Widescreen</PresentationFormat>
  <Paragraphs>150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Ion Boardroom</vt:lpstr>
      <vt:lpstr>Retrospect</vt:lpstr>
      <vt:lpstr>Academic Literature 16x9</vt:lpstr>
      <vt:lpstr>Sabino Counseling</vt:lpstr>
      <vt:lpstr>Counseling Department:</vt:lpstr>
      <vt:lpstr>Website sabinohs.tusd1.org</vt:lpstr>
      <vt:lpstr>Welcome to High School</vt:lpstr>
      <vt:lpstr>One Student's Sabino Journey</vt:lpstr>
      <vt:lpstr>High School is a milestone and can be a big transition.</vt:lpstr>
      <vt:lpstr>Counseling Department</vt:lpstr>
      <vt:lpstr>PowerPoint Presentation</vt:lpstr>
      <vt:lpstr>Testing Schedule 2023-2024</vt:lpstr>
      <vt:lpstr>Changes from Middle School</vt:lpstr>
      <vt:lpstr>GRADING PERIODS 2023-2024</vt:lpstr>
      <vt:lpstr>Plan for 23 credits  needed to graduate</vt:lpstr>
      <vt:lpstr>Freshman Courses</vt:lpstr>
      <vt:lpstr>Transcript</vt:lpstr>
      <vt:lpstr>ACADEMIC SUPPORT</vt:lpstr>
      <vt:lpstr>FAILED CLASSES: If you fail a class necessary for graduation, you must make it up in Credit Recovery. Options are: </vt:lpstr>
      <vt:lpstr>Sabino Counseling Department Social/Emotional Support</vt:lpstr>
      <vt:lpstr>What Are Coping Skills?</vt:lpstr>
      <vt:lpstr>Tips For Stress Reduction</vt:lpstr>
      <vt:lpstr>It's Okay To Ask For Help</vt:lpstr>
      <vt:lpstr>Mental Health Support</vt:lpstr>
      <vt:lpstr>Tucson Unified Connect App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Kristine</cp:lastModifiedBy>
  <cp:revision>5</cp:revision>
  <dcterms:created xsi:type="dcterms:W3CDTF">2023-06-06T14:57:59Z</dcterms:created>
  <dcterms:modified xsi:type="dcterms:W3CDTF">2023-10-23T15:17:55Z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0x010100F5BD8A27EF12C847BC82BB18CE1F23CF</vt:lpwstr>
  </property>
</Properties>
</file>