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09D4-B045-474F-E5AF-42F840119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Managing Stress When Preparing for Exams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6AF28-AB31-980C-AE5B-44BFFCD724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Karaman</a:t>
            </a:r>
          </a:p>
          <a:p>
            <a:r>
              <a:rPr lang="en-US" dirty="0"/>
              <a:t>College and Career Readiness Coordinator</a:t>
            </a:r>
          </a:p>
          <a:p>
            <a:r>
              <a:rPr lang="en-US" dirty="0"/>
              <a:t>Sabino High School</a:t>
            </a:r>
          </a:p>
        </p:txBody>
      </p:sp>
    </p:spTree>
    <p:extLst>
      <p:ext uri="{BB962C8B-B14F-4D97-AF65-F5344CB8AC3E}">
        <p14:creationId xmlns:p14="http://schemas.microsoft.com/office/powerpoint/2010/main" val="3299977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87EA-C100-1C9E-5B7A-243581155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Our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50CEB-E8A3-7DFF-73C2-FC551D439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distorted thinking affects our stress levels, how can we change our thinking?</a:t>
            </a:r>
          </a:p>
          <a:p>
            <a:r>
              <a:rPr lang="en-US" dirty="0"/>
              <a:t>Trying some of these strategies can affect how we think about and stress about exams</a:t>
            </a:r>
          </a:p>
        </p:txBody>
      </p:sp>
    </p:spTree>
    <p:extLst>
      <p:ext uri="{BB962C8B-B14F-4D97-AF65-F5344CB8AC3E}">
        <p14:creationId xmlns:p14="http://schemas.microsoft.com/office/powerpoint/2010/main" val="229327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B66FC-4A42-3280-BE24-47025FA68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Self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4644D-1C3A-A47B-8188-5D849CA3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any exam is a measure of something other than your own self worth and intellect</a:t>
            </a:r>
          </a:p>
          <a:p>
            <a:r>
              <a:rPr lang="en-US" dirty="0"/>
              <a:t>Remind yourself not to worry about what friends or family will think about your score</a:t>
            </a:r>
          </a:p>
          <a:p>
            <a:r>
              <a:rPr lang="en-US" dirty="0"/>
              <a:t>Do the best you can, but do not compare yourself or your scores to classmates</a:t>
            </a:r>
          </a:p>
        </p:txBody>
      </p:sp>
    </p:spTree>
    <p:extLst>
      <p:ext uri="{BB962C8B-B14F-4D97-AF65-F5344CB8AC3E}">
        <p14:creationId xmlns:p14="http://schemas.microsoft.com/office/powerpoint/2010/main" val="1004280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D459-EA16-B2BE-853E-8645FAF8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Catastrophize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FDFD2-8793-15A1-50C5-86A50611A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jumping to conclusions about what will happen on the test, such as:</a:t>
            </a:r>
          </a:p>
          <a:p>
            <a:pPr lvl="1"/>
            <a:r>
              <a:rPr lang="en-US" dirty="0"/>
              <a:t>You Failing</a:t>
            </a:r>
          </a:p>
          <a:p>
            <a:pPr lvl="1"/>
            <a:r>
              <a:rPr lang="en-US" dirty="0"/>
              <a:t>You Having a Mental Block/Forgetting</a:t>
            </a:r>
          </a:p>
          <a:p>
            <a:r>
              <a:rPr lang="en-US" dirty="0"/>
              <a:t>Those thoughts increase stress and are predictions, not facts</a:t>
            </a:r>
          </a:p>
          <a:p>
            <a:r>
              <a:rPr lang="en-US" dirty="0"/>
              <a:t>Focus on what you can do in the present to prepare</a:t>
            </a:r>
          </a:p>
        </p:txBody>
      </p:sp>
    </p:spTree>
    <p:extLst>
      <p:ext uri="{BB962C8B-B14F-4D97-AF65-F5344CB8AC3E}">
        <p14:creationId xmlns:p14="http://schemas.microsoft.com/office/powerpoint/2010/main" val="4069506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10225-F82B-50A1-BFC0-1E00BC567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Self-Statements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6A811-27E1-5CB6-B749-A9AE39528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statements about yourself to promote good behaviors and reduce stress</a:t>
            </a:r>
          </a:p>
          <a:p>
            <a:r>
              <a:rPr lang="en-US" dirty="0"/>
              <a:t>Try saying to yourself:</a:t>
            </a:r>
          </a:p>
          <a:p>
            <a:pPr lvl="1"/>
            <a:r>
              <a:rPr lang="en-US" dirty="0"/>
              <a:t>“Studying Really Helps”</a:t>
            </a:r>
          </a:p>
          <a:p>
            <a:pPr lvl="1"/>
            <a:r>
              <a:rPr lang="en-US" dirty="0"/>
              <a:t>Studying Will Reduce My Stress”</a:t>
            </a:r>
          </a:p>
          <a:p>
            <a:pPr lvl="1"/>
            <a:r>
              <a:rPr lang="en-US" dirty="0"/>
              <a:t>“I Learn More When I Set Time Aside”</a:t>
            </a:r>
          </a:p>
          <a:p>
            <a:pPr lvl="1"/>
            <a:r>
              <a:rPr lang="en-US" dirty="0"/>
              <a:t>“I Will Feel Better If I Study”</a:t>
            </a:r>
          </a:p>
        </p:txBody>
      </p:sp>
    </p:spTree>
    <p:extLst>
      <p:ext uri="{BB962C8B-B14F-4D97-AF65-F5344CB8AC3E}">
        <p14:creationId xmlns:p14="http://schemas.microsoft.com/office/powerpoint/2010/main" val="2484176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66556-FB1E-5318-A0B1-DA46737ED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Our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0F6D-F1E7-B561-9C14-315FD0F6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our behaviors, especially study habits, affect our stress, what behaviors can we change?</a:t>
            </a:r>
          </a:p>
          <a:p>
            <a:r>
              <a:rPr lang="en-US" dirty="0"/>
              <a:t>Think about applying some of the behavioral changes for your next exam</a:t>
            </a:r>
          </a:p>
          <a:p>
            <a:r>
              <a:rPr lang="en-US" dirty="0"/>
              <a:t>Start small with achievable goals and increase those changes over time</a:t>
            </a:r>
          </a:p>
          <a:p>
            <a:r>
              <a:rPr lang="en-US" dirty="0"/>
              <a:t>Do not let thinking about the changes create more stress</a:t>
            </a:r>
          </a:p>
        </p:txBody>
      </p:sp>
    </p:spTree>
    <p:extLst>
      <p:ext uri="{BB962C8B-B14F-4D97-AF65-F5344CB8AC3E}">
        <p14:creationId xmlns:p14="http://schemas.microsoft.com/office/powerpoint/2010/main" val="752549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443ED-C66A-0A16-4586-F4099B30E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“Balanced Time”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C6EBF-84AD-E520-0A95-AD0FECC31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Finals and AP Exams require more studying that smaller tests</a:t>
            </a:r>
          </a:p>
          <a:p>
            <a:r>
              <a:rPr lang="en-US" dirty="0"/>
              <a:t>However, that does not mean every minute needs to be spent studying beforehand</a:t>
            </a:r>
          </a:p>
          <a:p>
            <a:r>
              <a:rPr lang="en-US" dirty="0"/>
              <a:t>Our understanding and performance suffers when we cram for exams last minute</a:t>
            </a:r>
          </a:p>
          <a:p>
            <a:r>
              <a:rPr lang="en-US" dirty="0"/>
              <a:t>Balanced time means giving yourself breaks and renewing your energy and focus:</a:t>
            </a:r>
          </a:p>
          <a:p>
            <a:pPr lvl="1"/>
            <a:r>
              <a:rPr lang="en-US" dirty="0"/>
              <a:t>Take a break every 20+ minutes of studying</a:t>
            </a:r>
          </a:p>
          <a:p>
            <a:pPr lvl="1"/>
            <a:r>
              <a:rPr lang="en-US" dirty="0"/>
              <a:t>Stretch</a:t>
            </a:r>
          </a:p>
          <a:p>
            <a:pPr lvl="1"/>
            <a:r>
              <a:rPr lang="en-US" dirty="0"/>
              <a:t>Splash cold water on your face</a:t>
            </a:r>
          </a:p>
          <a:p>
            <a:pPr lvl="1"/>
            <a:r>
              <a:rPr lang="en-US" dirty="0"/>
              <a:t>Go outside</a:t>
            </a:r>
          </a:p>
          <a:p>
            <a:pPr lvl="1"/>
            <a:r>
              <a:rPr lang="en-US" dirty="0"/>
              <a:t>Move around</a:t>
            </a:r>
          </a:p>
          <a:p>
            <a:pPr lvl="1"/>
            <a:r>
              <a:rPr lang="en-US" dirty="0"/>
              <a:t>Talk to someone else about another topic</a:t>
            </a:r>
          </a:p>
        </p:txBody>
      </p:sp>
    </p:spTree>
    <p:extLst>
      <p:ext uri="{BB962C8B-B14F-4D97-AF65-F5344CB8AC3E}">
        <p14:creationId xmlns:p14="http://schemas.microsoft.com/office/powerpoint/2010/main" val="1758574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63C10-ABA8-2C78-F4C8-196CEE41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Realistic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C5AD5-7201-2144-844C-1248EA999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hourly schedule for studying ahead of big exams</a:t>
            </a:r>
          </a:p>
          <a:p>
            <a:r>
              <a:rPr lang="en-US" dirty="0"/>
              <a:t>Include when you plan to study, have recreational time, have personal time, and sleep</a:t>
            </a:r>
          </a:p>
          <a:p>
            <a:r>
              <a:rPr lang="en-US" dirty="0"/>
              <a:t>Check off tasks when you finish them to promote progress</a:t>
            </a:r>
          </a:p>
          <a:p>
            <a:r>
              <a:rPr lang="en-US" dirty="0"/>
              <a:t>Include locations you can study that will promote concentration and reduce distractions</a:t>
            </a:r>
          </a:p>
        </p:txBody>
      </p:sp>
    </p:spTree>
    <p:extLst>
      <p:ext uri="{BB962C8B-B14F-4D97-AF65-F5344CB8AC3E}">
        <p14:creationId xmlns:p14="http://schemas.microsoft.com/office/powerpoint/2010/main" val="3196293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1C57-E190-B146-6143-0E95D035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F4EC1-FE51-51D5-E6D6-F6E0487FA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Decide which exams need more of your attention</a:t>
            </a:r>
          </a:p>
          <a:p>
            <a:r>
              <a:rPr lang="en-US" dirty="0"/>
              <a:t>Identify your weak areas within each subject</a:t>
            </a:r>
          </a:p>
          <a:p>
            <a:r>
              <a:rPr lang="en-US" dirty="0"/>
              <a:t>Review weak areas more and strong areas less</a:t>
            </a:r>
          </a:p>
          <a:p>
            <a:r>
              <a:rPr lang="en-US" dirty="0"/>
              <a:t>Review previous quizzes, exams, homework, and notes to identify where you are stronger and weaker in terms of knowing the material</a:t>
            </a:r>
          </a:p>
          <a:p>
            <a:r>
              <a:rPr lang="en-US" dirty="0"/>
              <a:t>Let those around you know that your are focusing on an exam so they can provide you with support and respect your time</a:t>
            </a:r>
          </a:p>
        </p:txBody>
      </p:sp>
    </p:spTree>
    <p:extLst>
      <p:ext uri="{BB962C8B-B14F-4D97-AF65-F5344CB8AC3E}">
        <p14:creationId xmlns:p14="http://schemas.microsoft.com/office/powerpoint/2010/main" val="21366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3A0A3-2C26-118B-8EFF-0897C0334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Care of Your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04253-2035-9B6D-5BE9-97BB3EE37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well functioning body increases our alertness and decreases stress</a:t>
            </a:r>
          </a:p>
          <a:p>
            <a:r>
              <a:rPr lang="en-US" dirty="0"/>
              <a:t>Find time to move around or exercise</a:t>
            </a:r>
          </a:p>
          <a:p>
            <a:r>
              <a:rPr lang="en-US" dirty="0"/>
              <a:t>Eat well, balanced, and nutritious meals</a:t>
            </a:r>
          </a:p>
          <a:p>
            <a:r>
              <a:rPr lang="en-US" dirty="0"/>
              <a:t>Get regular, restful sleep avoiding electronics immediately before and after sleeping</a:t>
            </a:r>
          </a:p>
          <a:p>
            <a:r>
              <a:rPr lang="en-US" dirty="0"/>
              <a:t>Learn to relax using any effective tactic: breathing exercises, counting, smiling, stretching, or internal reminders</a:t>
            </a:r>
          </a:p>
        </p:txBody>
      </p:sp>
    </p:spTree>
    <p:extLst>
      <p:ext uri="{BB962C8B-B14F-4D97-AF65-F5344CB8AC3E}">
        <p14:creationId xmlns:p14="http://schemas.microsoft.com/office/powerpoint/2010/main" val="510568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875F-9689-28B7-44CC-D56233D1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B90CD-9773-63FF-368E-F5F651208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Remember, stress is natural and normal</a:t>
            </a:r>
          </a:p>
          <a:p>
            <a:r>
              <a:rPr lang="en-US" dirty="0"/>
              <a:t>A little stress can keep us alert and focused</a:t>
            </a:r>
          </a:p>
          <a:p>
            <a:r>
              <a:rPr lang="en-US" dirty="0"/>
              <a:t>There are small ,easy steps we can take to reduce and manage stress</a:t>
            </a:r>
          </a:p>
          <a:p>
            <a:r>
              <a:rPr lang="en-US" dirty="0"/>
              <a:t>Most importantly, nothing in our lives will be determined or heavily effected by a single result on a single exam</a:t>
            </a:r>
          </a:p>
          <a:p>
            <a:r>
              <a:rPr lang="en-US" dirty="0"/>
              <a:t>You are intelligent and brilliant no matter what a score or letter grade tells you</a:t>
            </a:r>
          </a:p>
        </p:txBody>
      </p:sp>
    </p:spTree>
    <p:extLst>
      <p:ext uri="{BB962C8B-B14F-4D97-AF65-F5344CB8AC3E}">
        <p14:creationId xmlns:p14="http://schemas.microsoft.com/office/powerpoint/2010/main" val="272969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9C86D-7D3B-053E-E179-888FAE8F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BD0DA-D1E7-7211-517C-E7678B7B7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Stress is your body’s response to anything that requires some degree of attention or action</a:t>
            </a:r>
          </a:p>
          <a:p>
            <a:r>
              <a:rPr lang="en-US" dirty="0"/>
              <a:t>Stress often comes from changes in our lives that cause physical, intellectual, or emotional strain</a:t>
            </a:r>
          </a:p>
          <a:p>
            <a:r>
              <a:rPr lang="en-US" dirty="0"/>
              <a:t>Everyone experiences stress</a:t>
            </a:r>
          </a:p>
          <a:p>
            <a:r>
              <a:rPr lang="en-US" dirty="0"/>
              <a:t>How we respond to stress makes a big difference</a:t>
            </a:r>
          </a:p>
        </p:txBody>
      </p:sp>
    </p:spTree>
    <p:extLst>
      <p:ext uri="{BB962C8B-B14F-4D97-AF65-F5344CB8AC3E}">
        <p14:creationId xmlns:p14="http://schemas.microsoft.com/office/powerpoint/2010/main" val="22376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B5A2-DCA1-9A8A-9829-4E743172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Exams Stressful?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804B4-8207-9B05-EDB8-4C37A0A33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tests, quizzes, and exams can be stressful, no matter how small</a:t>
            </a:r>
          </a:p>
          <a:p>
            <a:r>
              <a:rPr lang="en-US" dirty="0"/>
              <a:t>For one, you have to produce information and results, not just receive information as you do in class</a:t>
            </a:r>
          </a:p>
          <a:p>
            <a:r>
              <a:rPr lang="en-US" dirty="0"/>
              <a:t>Many feel that passing a test or getting a good grade is the most important thing while in high school</a:t>
            </a:r>
          </a:p>
          <a:p>
            <a:r>
              <a:rPr lang="en-US" dirty="0"/>
              <a:t>Sometimes how we prepare for an exam increases our stress</a:t>
            </a:r>
          </a:p>
          <a:p>
            <a:r>
              <a:rPr lang="en-US" dirty="0"/>
              <a:t>To summarize: Stress around exams has two main causes, DISTORTED THINKING and BEHAVIORAL PATTERNS</a:t>
            </a:r>
          </a:p>
        </p:txBody>
      </p:sp>
    </p:spTree>
    <p:extLst>
      <p:ext uri="{BB962C8B-B14F-4D97-AF65-F5344CB8AC3E}">
        <p14:creationId xmlns:p14="http://schemas.microsoft.com/office/powerpoint/2010/main" val="404530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EBEFE-3D92-BA2E-0E77-FE0657A55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Distorted Thinking and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BDA39-094A-FE35-66D9-DBD1EB9FF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Distorted thinking refers to “the unrealistic way some students think about themselves and their exams.”</a:t>
            </a:r>
          </a:p>
          <a:p>
            <a:r>
              <a:rPr lang="en-US" dirty="0"/>
              <a:t>Feelings of inadequacy and the worry that the exams will reveal our inabilities</a:t>
            </a:r>
          </a:p>
          <a:p>
            <a:r>
              <a:rPr lang="en-US" dirty="0"/>
              <a:t>Excessive worry over grades as though that will help us prepare better</a:t>
            </a:r>
          </a:p>
          <a:p>
            <a:r>
              <a:rPr lang="en-US" dirty="0"/>
              <a:t>Comparing ourselves with others</a:t>
            </a:r>
          </a:p>
          <a:p>
            <a:r>
              <a:rPr lang="en-US" dirty="0"/>
              <a:t>Excessive worry over how our family or friends will react</a:t>
            </a:r>
          </a:p>
        </p:txBody>
      </p:sp>
    </p:spTree>
    <p:extLst>
      <p:ext uri="{BB962C8B-B14F-4D97-AF65-F5344CB8AC3E}">
        <p14:creationId xmlns:p14="http://schemas.microsoft.com/office/powerpoint/2010/main" val="38003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12BC5-9622-0CD1-B9D1-93B6E0E2C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Patterns and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938C5-B606-117E-66AD-1C22AD3C1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Behavioral patterns refer to how we prepare, or don’t prepare, for an exam</a:t>
            </a:r>
          </a:p>
          <a:p>
            <a:r>
              <a:rPr lang="en-US" dirty="0"/>
              <a:t>Study habits are the most impactful behavior pattern that affects how we experience stress</a:t>
            </a:r>
          </a:p>
          <a:p>
            <a:r>
              <a:rPr lang="en-US" dirty="0"/>
              <a:t>Think about the following three types of study habit patterns and how each person might experience stress</a:t>
            </a:r>
          </a:p>
        </p:txBody>
      </p:sp>
    </p:spTree>
    <p:extLst>
      <p:ext uri="{BB962C8B-B14F-4D97-AF65-F5344CB8AC3E}">
        <p14:creationId xmlns:p14="http://schemas.microsoft.com/office/powerpoint/2010/main" val="130482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C2459-9505-9E1D-E75C-0B2F78DB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A - Regular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F02D9-5E0A-F9B1-6E6C-9C8BEF83A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Concerned about learning the material as well as performing on exams</a:t>
            </a:r>
          </a:p>
          <a:p>
            <a:r>
              <a:rPr lang="en-US" dirty="0"/>
              <a:t>All semester they pace themselves with regular study and review periods</a:t>
            </a:r>
          </a:p>
          <a:p>
            <a:r>
              <a:rPr lang="en-US" dirty="0"/>
              <a:t>Usually does not need to cram</a:t>
            </a:r>
          </a:p>
          <a:p>
            <a:r>
              <a:rPr lang="en-US" dirty="0"/>
              <a:t>See exams as a chance to demonstrate their understanding</a:t>
            </a:r>
          </a:p>
          <a:p>
            <a:r>
              <a:rPr lang="en-US" dirty="0"/>
              <a:t>Get a good night’s sleep before exams</a:t>
            </a:r>
          </a:p>
        </p:txBody>
      </p:sp>
    </p:spTree>
    <p:extLst>
      <p:ext uri="{BB962C8B-B14F-4D97-AF65-F5344CB8AC3E}">
        <p14:creationId xmlns:p14="http://schemas.microsoft.com/office/powerpoint/2010/main" val="152194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EFF71-624F-DBE5-6C0F-A96E03D31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B –Irregular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99A6-7110-9917-EF6C-A48618513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Concerned about performance an a per exam basis</a:t>
            </a:r>
          </a:p>
          <a:p>
            <a:r>
              <a:rPr lang="en-US" dirty="0"/>
              <a:t>Motivation to study only when an exam is near</a:t>
            </a:r>
          </a:p>
          <a:p>
            <a:r>
              <a:rPr lang="en-US" dirty="0"/>
              <a:t>Procrastinates</a:t>
            </a:r>
          </a:p>
          <a:p>
            <a:r>
              <a:rPr lang="en-US" dirty="0"/>
              <a:t>Inconsistent study schedule</a:t>
            </a:r>
          </a:p>
          <a:p>
            <a:r>
              <a:rPr lang="en-US" dirty="0"/>
              <a:t>Only reviews when necessary</a:t>
            </a:r>
          </a:p>
          <a:p>
            <a:r>
              <a:rPr lang="en-US" dirty="0"/>
              <a:t>Stay up late and sleep poorly before exam</a:t>
            </a:r>
          </a:p>
        </p:txBody>
      </p:sp>
    </p:spTree>
    <p:extLst>
      <p:ext uri="{BB962C8B-B14F-4D97-AF65-F5344CB8AC3E}">
        <p14:creationId xmlns:p14="http://schemas.microsoft.com/office/powerpoint/2010/main" val="397202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61D67-8C9B-D865-BE2E-EB437F72A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 - Infrequent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2CE0D-1C4A-A8B4-4031-B1F93E6E7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to study at last moment when the mood hits</a:t>
            </a:r>
          </a:p>
          <a:p>
            <a:r>
              <a:rPr lang="en-US" dirty="0"/>
              <a:t>No study plan</a:t>
            </a:r>
          </a:p>
          <a:p>
            <a:r>
              <a:rPr lang="en-US" dirty="0"/>
              <a:t>Crams instead of having regular review periods</a:t>
            </a:r>
          </a:p>
          <a:p>
            <a:r>
              <a:rPr lang="en-US" dirty="0"/>
              <a:t>Often missing notes form lectures or reviews</a:t>
            </a:r>
          </a:p>
          <a:p>
            <a:r>
              <a:rPr lang="en-US" dirty="0"/>
              <a:t>Most material read once and only right before exam</a:t>
            </a:r>
          </a:p>
        </p:txBody>
      </p:sp>
    </p:spTree>
    <p:extLst>
      <p:ext uri="{BB962C8B-B14F-4D97-AF65-F5344CB8AC3E}">
        <p14:creationId xmlns:p14="http://schemas.microsoft.com/office/powerpoint/2010/main" val="69465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76611-273A-120B-7756-60400226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Type Might Stress Less?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38AB8-5012-4432-52E9-D3FDDE046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A: Less stress and do not need to change their routine much</a:t>
            </a:r>
          </a:p>
          <a:p>
            <a:r>
              <a:rPr lang="en-US" dirty="0"/>
              <a:t>Type B: Moderate stress but will recognize suggestions and need to work on them</a:t>
            </a:r>
          </a:p>
          <a:p>
            <a:r>
              <a:rPr lang="en-US" dirty="0"/>
              <a:t>Type C: Most stressful and therefore need those changes right away</a:t>
            </a:r>
          </a:p>
        </p:txBody>
      </p:sp>
    </p:spTree>
    <p:extLst>
      <p:ext uri="{BB962C8B-B14F-4D97-AF65-F5344CB8AC3E}">
        <p14:creationId xmlns:p14="http://schemas.microsoft.com/office/powerpoint/2010/main" val="769911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2549</TotalTime>
  <Words>1000</Words>
  <Application>Microsoft Office PowerPoint</Application>
  <PresentationFormat>Widescreen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Corbel</vt:lpstr>
      <vt:lpstr>Parallax</vt:lpstr>
      <vt:lpstr>Managing Stress When Preparing for Exams</vt:lpstr>
      <vt:lpstr>What Is Stress?</vt:lpstr>
      <vt:lpstr>Why Are Exams Stressful?</vt:lpstr>
      <vt:lpstr>Distorted Thinking and Stress</vt:lpstr>
      <vt:lpstr>Behavioral Patterns and Stress</vt:lpstr>
      <vt:lpstr>TYPE A - Regular</vt:lpstr>
      <vt:lpstr>TYPE B –Irregular</vt:lpstr>
      <vt:lpstr>TYPE C - Infrequent</vt:lpstr>
      <vt:lpstr>Which Type Might Stress Less?</vt:lpstr>
      <vt:lpstr>Changing Our Thinking</vt:lpstr>
      <vt:lpstr>Rational Self Talk</vt:lpstr>
      <vt:lpstr>Don’t Catastrophize</vt:lpstr>
      <vt:lpstr>Positive Self-Statements</vt:lpstr>
      <vt:lpstr>Changing Our Behaviors</vt:lpstr>
      <vt:lpstr>Use “Balanced Time”</vt:lpstr>
      <vt:lpstr>Design a Realistic Schedule</vt:lpstr>
      <vt:lpstr>Prioritize</vt:lpstr>
      <vt:lpstr>Take Care of Your Body</vt:lpstr>
      <vt:lpstr>Final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Stress When Preparing for Exams</dc:title>
  <dc:creator>Karaman, Alex</dc:creator>
  <cp:lastModifiedBy>Karaman, Alex</cp:lastModifiedBy>
  <cp:revision>5</cp:revision>
  <dcterms:created xsi:type="dcterms:W3CDTF">2023-01-31T21:59:11Z</dcterms:created>
  <dcterms:modified xsi:type="dcterms:W3CDTF">2023-02-02T16:28:14Z</dcterms:modified>
</cp:coreProperties>
</file>