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4"/>
    <p:sldMasterId id="2147483648" r:id="rId5"/>
    <p:sldMasterId id="2147483674" r:id="rId6"/>
  </p:sldMasterIdLst>
  <p:notesMasterIdLst>
    <p:notesMasterId r:id="rId37"/>
  </p:notesMasterIdLst>
  <p:sldIdLst>
    <p:sldId id="283" r:id="rId7"/>
    <p:sldId id="265" r:id="rId8"/>
    <p:sldId id="307" r:id="rId9"/>
    <p:sldId id="308" r:id="rId10"/>
    <p:sldId id="290" r:id="rId11"/>
    <p:sldId id="348" r:id="rId12"/>
    <p:sldId id="349" r:id="rId13"/>
    <p:sldId id="350" r:id="rId14"/>
    <p:sldId id="354" r:id="rId15"/>
    <p:sldId id="365" r:id="rId16"/>
    <p:sldId id="288" r:id="rId17"/>
    <p:sldId id="343" r:id="rId18"/>
    <p:sldId id="320" r:id="rId19"/>
    <p:sldId id="311" r:id="rId20"/>
    <p:sldId id="347" r:id="rId21"/>
    <p:sldId id="289" r:id="rId22"/>
    <p:sldId id="277" r:id="rId23"/>
    <p:sldId id="360" r:id="rId24"/>
    <p:sldId id="314" r:id="rId25"/>
    <p:sldId id="362" r:id="rId26"/>
    <p:sldId id="356" r:id="rId27"/>
    <p:sldId id="355" r:id="rId28"/>
    <p:sldId id="358" r:id="rId29"/>
    <p:sldId id="357" r:id="rId30"/>
    <p:sldId id="369" r:id="rId31"/>
    <p:sldId id="359" r:id="rId32"/>
    <p:sldId id="363" r:id="rId33"/>
    <p:sldId id="364" r:id="rId34"/>
    <p:sldId id="368" r:id="rId35"/>
    <p:sldId id="346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0DC409-4CA3-AD84-792B-BD9185878BF5}" v="33" dt="2023-12-21T14:08:34.225"/>
    <p1510:client id="{54031478-B491-80FC-3A3A-7EB0919689D3}" v="3" dt="2023-12-22T20:55:59.293"/>
    <p1510:client id="{616B42F2-EDFD-4070-852D-5E321D9E2B08}" v="19" dt="2023-12-01T15:54:38.812"/>
    <p1510:client id="{64085446-D8AA-A15E-4611-0FEC0E4521D4}" v="47" dt="2023-12-08T14:05:03.345"/>
    <p1510:client id="{93DE3361-5ABA-4281-AD20-5E704D66EE03}" v="54" dt="2023-12-01T17:37:24.060"/>
    <p1510:client id="{9609FE88-1BF7-42C5-870A-3C05FF632D63}" v="5" dt="2023-12-01T17:15:21.746"/>
    <p1510:client id="{9AB6E7C0-F65C-19E7-2B9D-55E80A7F79D1}" v="707" dt="2023-10-16T18:44:19.419"/>
    <p1510:client id="{A959D0A0-B439-4177-8B3E-C157F2F35854}" v="5" dt="2023-12-01T16:18:52.131"/>
    <p1510:client id="{AFD1DB93-295C-B530-9918-381CC3EA7799}" v="7" dt="2023-10-16T21:38:52.989"/>
    <p1510:client id="{D4B1972A-DE06-765C-3428-984C8B429A5C}" v="5" dt="2023-10-16T18:58:43.282"/>
    <p1510:client id="{D789D837-B915-4553-BD56-1C62809C2D8B}" v="137" dt="2023-12-01T18:02:46.852"/>
    <p1510:client id="{F981CF92-4F22-8618-C06C-5818FFAEAF9E}" v="27" dt="2023-12-01T16:02:58.9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0" autoAdjust="0"/>
    <p:restoredTop sz="94947" autoAdjust="0"/>
  </p:normalViewPr>
  <p:slideViewPr>
    <p:cSldViewPr snapToGrid="0">
      <p:cViewPr varScale="1">
        <p:scale>
          <a:sx n="108" d="100"/>
          <a:sy n="108" d="100"/>
        </p:scale>
        <p:origin x="130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ED141C-8124-4DD8-B560-2BBFAD8CC69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3C9D13-FDB9-404E-AB1B-84D6EF709C7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Sports Medicine</a:t>
          </a:r>
        </a:p>
      </dgm:t>
    </dgm:pt>
    <dgm:pt modelId="{2BE688C0-8419-4E22-B883-C9D440DE2B3D}" type="parTrans" cxnId="{85280B8B-D85E-40D1-91B9-F3B1EB722A11}">
      <dgm:prSet/>
      <dgm:spPr/>
      <dgm:t>
        <a:bodyPr/>
        <a:lstStyle/>
        <a:p>
          <a:endParaRPr lang="en-US"/>
        </a:p>
      </dgm:t>
    </dgm:pt>
    <dgm:pt modelId="{5A1A85F8-D2D4-4FBC-95AB-B11CD240809A}" type="sibTrans" cxnId="{85280B8B-D85E-40D1-91B9-F3B1EB722A11}">
      <dgm:prSet/>
      <dgm:spPr/>
      <dgm:t>
        <a:bodyPr/>
        <a:lstStyle/>
        <a:p>
          <a:endParaRPr lang="en-US"/>
        </a:p>
      </dgm:t>
    </dgm:pt>
    <dgm:pt modelId="{ADD276D3-9A2C-49BB-AC4F-02DF9F5B80D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Computer Science</a:t>
          </a:r>
        </a:p>
      </dgm:t>
    </dgm:pt>
    <dgm:pt modelId="{2DB3396F-D060-4A79-85AC-8BB3CCD6805C}" type="parTrans" cxnId="{2AF0623D-828E-4AFF-9BD0-33C4D1830E92}">
      <dgm:prSet/>
      <dgm:spPr/>
      <dgm:t>
        <a:bodyPr/>
        <a:lstStyle/>
        <a:p>
          <a:endParaRPr lang="en-US"/>
        </a:p>
      </dgm:t>
    </dgm:pt>
    <dgm:pt modelId="{5005A743-95D0-4F64-A7A5-1CAA7AB6087A}" type="sibTrans" cxnId="{2AF0623D-828E-4AFF-9BD0-33C4D1830E92}">
      <dgm:prSet/>
      <dgm:spPr/>
      <dgm:t>
        <a:bodyPr/>
        <a:lstStyle/>
        <a:p>
          <a:endParaRPr lang="en-US"/>
        </a:p>
      </dgm:t>
    </dgm:pt>
    <dgm:pt modelId="{0B399B22-6BE5-46BC-8F27-D60F12DDA2B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Biotechnology</a:t>
          </a:r>
        </a:p>
      </dgm:t>
    </dgm:pt>
    <dgm:pt modelId="{E1CE60A4-F5E7-439A-B484-0D1C25975C22}" type="parTrans" cxnId="{8865F5E5-C65E-447A-B157-F6DE09C7A2E3}">
      <dgm:prSet/>
      <dgm:spPr/>
      <dgm:t>
        <a:bodyPr/>
        <a:lstStyle/>
        <a:p>
          <a:endParaRPr lang="en-US"/>
        </a:p>
      </dgm:t>
    </dgm:pt>
    <dgm:pt modelId="{9B68310D-52BF-4AA8-91AD-AF2CACD6A990}" type="sibTrans" cxnId="{8865F5E5-C65E-447A-B157-F6DE09C7A2E3}">
      <dgm:prSet/>
      <dgm:spPr/>
      <dgm:t>
        <a:bodyPr/>
        <a:lstStyle/>
        <a:p>
          <a:endParaRPr lang="en-US"/>
        </a:p>
      </dgm:t>
    </dgm:pt>
    <dgm:pt modelId="{26E52557-05E0-4651-BFFF-FCD13DBEB70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Graphic Web Design</a:t>
          </a:r>
        </a:p>
      </dgm:t>
    </dgm:pt>
    <dgm:pt modelId="{4942163B-549E-4BC4-A0E0-E8AF39E2CF79}" type="parTrans" cxnId="{3D6D5B92-E282-4801-A814-D474A32E1F13}">
      <dgm:prSet/>
      <dgm:spPr/>
      <dgm:t>
        <a:bodyPr/>
        <a:lstStyle/>
        <a:p>
          <a:endParaRPr lang="en-US"/>
        </a:p>
      </dgm:t>
    </dgm:pt>
    <dgm:pt modelId="{D7FFBC80-0A73-4B86-B4C2-6A5B80C4261F}" type="sibTrans" cxnId="{3D6D5B92-E282-4801-A814-D474A32E1F13}">
      <dgm:prSet/>
      <dgm:spPr/>
      <dgm:t>
        <a:bodyPr/>
        <a:lstStyle/>
        <a:p>
          <a:endParaRPr lang="en-US"/>
        </a:p>
      </dgm:t>
    </dgm:pt>
    <dgm:pt modelId="{92AE6817-7C9D-4A6B-ADDB-D92877C585B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Digital Photography</a:t>
          </a:r>
        </a:p>
      </dgm:t>
    </dgm:pt>
    <dgm:pt modelId="{D020ABCF-DB68-4955-A68B-1093116CD140}" type="parTrans" cxnId="{E0D81E5B-A924-4EB8-A32C-9B39E1C1D82C}">
      <dgm:prSet/>
      <dgm:spPr/>
      <dgm:t>
        <a:bodyPr/>
        <a:lstStyle/>
        <a:p>
          <a:endParaRPr lang="en-US"/>
        </a:p>
      </dgm:t>
    </dgm:pt>
    <dgm:pt modelId="{BDCB6C97-4364-44C3-9BEF-5DD87CBDEC44}" type="sibTrans" cxnId="{E0D81E5B-A924-4EB8-A32C-9B39E1C1D82C}">
      <dgm:prSet/>
      <dgm:spPr/>
      <dgm:t>
        <a:bodyPr/>
        <a:lstStyle/>
        <a:p>
          <a:endParaRPr lang="en-US"/>
        </a:p>
      </dgm:t>
    </dgm:pt>
    <dgm:pt modelId="{4B2D64A9-D7E9-41D3-BF3B-4D40227EEA4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Digital Communications (Yearbook)</a:t>
          </a:r>
        </a:p>
      </dgm:t>
    </dgm:pt>
    <dgm:pt modelId="{7D10820D-3D6B-4D56-9A52-0EB442E6BBEA}" type="parTrans" cxnId="{F00BBA0D-C69E-4BA1-B78F-7BC33C582511}">
      <dgm:prSet/>
      <dgm:spPr/>
      <dgm:t>
        <a:bodyPr/>
        <a:lstStyle/>
        <a:p>
          <a:endParaRPr lang="en-US"/>
        </a:p>
      </dgm:t>
    </dgm:pt>
    <dgm:pt modelId="{6C7883B3-6B4D-4EFD-9E9E-EF6FE7F9B2AC}" type="sibTrans" cxnId="{F00BBA0D-C69E-4BA1-B78F-7BC33C582511}">
      <dgm:prSet/>
      <dgm:spPr/>
      <dgm:t>
        <a:bodyPr/>
        <a:lstStyle/>
        <a:p>
          <a:endParaRPr lang="en-US"/>
        </a:p>
      </dgm:t>
    </dgm:pt>
    <dgm:pt modelId="{2248170E-4264-4C19-AF66-68412D6ABFFA}" type="pres">
      <dgm:prSet presAssocID="{F7ED141C-8124-4DD8-B560-2BBFAD8CC699}" presName="root" presStyleCnt="0">
        <dgm:presLayoutVars>
          <dgm:dir/>
          <dgm:resizeHandles val="exact"/>
        </dgm:presLayoutVars>
      </dgm:prSet>
      <dgm:spPr/>
    </dgm:pt>
    <dgm:pt modelId="{ED0D21A9-593C-4B04-AE0B-88D372DA1E84}" type="pres">
      <dgm:prSet presAssocID="{9A3C9D13-FDB9-404E-AB1B-84D6EF709C7C}" presName="compNode" presStyleCnt="0"/>
      <dgm:spPr/>
    </dgm:pt>
    <dgm:pt modelId="{3B9D39C1-8C71-404E-BAB4-A2333EE22F50}" type="pres">
      <dgm:prSet presAssocID="{9A3C9D13-FDB9-404E-AB1B-84D6EF709C7C}" presName="bgRect" presStyleLbl="bgShp" presStyleIdx="0" presStyleCnt="6"/>
      <dgm:spPr/>
    </dgm:pt>
    <dgm:pt modelId="{92858EEE-4DBE-428A-B5F6-47FBD9FA5A62}" type="pres">
      <dgm:prSet presAssocID="{9A3C9D13-FDB9-404E-AB1B-84D6EF709C7C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ootball"/>
        </a:ext>
      </dgm:extLst>
    </dgm:pt>
    <dgm:pt modelId="{DD4D5EB1-9F48-491B-86DB-0F628D1FFC98}" type="pres">
      <dgm:prSet presAssocID="{9A3C9D13-FDB9-404E-AB1B-84D6EF709C7C}" presName="spaceRect" presStyleCnt="0"/>
      <dgm:spPr/>
    </dgm:pt>
    <dgm:pt modelId="{E791C6B1-15EA-4357-9748-AB54DDF4F3F4}" type="pres">
      <dgm:prSet presAssocID="{9A3C9D13-FDB9-404E-AB1B-84D6EF709C7C}" presName="parTx" presStyleLbl="revTx" presStyleIdx="0" presStyleCnt="6">
        <dgm:presLayoutVars>
          <dgm:chMax val="0"/>
          <dgm:chPref val="0"/>
        </dgm:presLayoutVars>
      </dgm:prSet>
      <dgm:spPr/>
    </dgm:pt>
    <dgm:pt modelId="{CC6B08CA-0B4E-4B32-BB77-408699346870}" type="pres">
      <dgm:prSet presAssocID="{5A1A85F8-D2D4-4FBC-95AB-B11CD240809A}" presName="sibTrans" presStyleCnt="0"/>
      <dgm:spPr/>
    </dgm:pt>
    <dgm:pt modelId="{AB35CB69-3692-4497-B69D-E88C206AB88C}" type="pres">
      <dgm:prSet presAssocID="{ADD276D3-9A2C-49BB-AC4F-02DF9F5B80D1}" presName="compNode" presStyleCnt="0"/>
      <dgm:spPr/>
    </dgm:pt>
    <dgm:pt modelId="{33804526-B012-4AE1-ADC0-56CCAD260BA3}" type="pres">
      <dgm:prSet presAssocID="{ADD276D3-9A2C-49BB-AC4F-02DF9F5B80D1}" presName="bgRect" presStyleLbl="bgShp" presStyleIdx="1" presStyleCnt="6"/>
      <dgm:spPr/>
    </dgm:pt>
    <dgm:pt modelId="{F32FA295-FC93-4563-AA59-22B54F9D1978}" type="pres">
      <dgm:prSet presAssocID="{ADD276D3-9A2C-49BB-AC4F-02DF9F5B80D1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rver"/>
        </a:ext>
      </dgm:extLst>
    </dgm:pt>
    <dgm:pt modelId="{C9EB9D06-8B57-47E7-8836-0F2E5B715E5D}" type="pres">
      <dgm:prSet presAssocID="{ADD276D3-9A2C-49BB-AC4F-02DF9F5B80D1}" presName="spaceRect" presStyleCnt="0"/>
      <dgm:spPr/>
    </dgm:pt>
    <dgm:pt modelId="{0D5E8482-2164-4E53-A7B1-81370591F48B}" type="pres">
      <dgm:prSet presAssocID="{ADD276D3-9A2C-49BB-AC4F-02DF9F5B80D1}" presName="parTx" presStyleLbl="revTx" presStyleIdx="1" presStyleCnt="6">
        <dgm:presLayoutVars>
          <dgm:chMax val="0"/>
          <dgm:chPref val="0"/>
        </dgm:presLayoutVars>
      </dgm:prSet>
      <dgm:spPr/>
    </dgm:pt>
    <dgm:pt modelId="{CA595DBA-6F9A-4469-A536-37138EDCCA56}" type="pres">
      <dgm:prSet presAssocID="{5005A743-95D0-4F64-A7A5-1CAA7AB6087A}" presName="sibTrans" presStyleCnt="0"/>
      <dgm:spPr/>
    </dgm:pt>
    <dgm:pt modelId="{13381533-B9FA-44FB-A4A2-F40802FDD8C3}" type="pres">
      <dgm:prSet presAssocID="{0B399B22-6BE5-46BC-8F27-D60F12DDA2BA}" presName="compNode" presStyleCnt="0"/>
      <dgm:spPr/>
    </dgm:pt>
    <dgm:pt modelId="{72189CEE-CABA-4E39-9A4C-7F9115D26E3D}" type="pres">
      <dgm:prSet presAssocID="{0B399B22-6BE5-46BC-8F27-D60F12DDA2BA}" presName="bgRect" presStyleLbl="bgShp" presStyleIdx="2" presStyleCnt="6"/>
      <dgm:spPr/>
    </dgm:pt>
    <dgm:pt modelId="{57E56CC7-A4FB-4CBB-B2FD-E58FBFCCBFB9}" type="pres">
      <dgm:prSet presAssocID="{0B399B22-6BE5-46BC-8F27-D60F12DDA2BA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FC68FDEE-5881-493D-BB24-45A9076CC342}" type="pres">
      <dgm:prSet presAssocID="{0B399B22-6BE5-46BC-8F27-D60F12DDA2BA}" presName="spaceRect" presStyleCnt="0"/>
      <dgm:spPr/>
    </dgm:pt>
    <dgm:pt modelId="{BCD43268-1F2C-4632-9D58-4E23843A74DB}" type="pres">
      <dgm:prSet presAssocID="{0B399B22-6BE5-46BC-8F27-D60F12DDA2BA}" presName="parTx" presStyleLbl="revTx" presStyleIdx="2" presStyleCnt="6">
        <dgm:presLayoutVars>
          <dgm:chMax val="0"/>
          <dgm:chPref val="0"/>
        </dgm:presLayoutVars>
      </dgm:prSet>
      <dgm:spPr/>
    </dgm:pt>
    <dgm:pt modelId="{16008648-0A0C-4C7E-BA1D-49926CCF2B7D}" type="pres">
      <dgm:prSet presAssocID="{9B68310D-52BF-4AA8-91AD-AF2CACD6A990}" presName="sibTrans" presStyleCnt="0"/>
      <dgm:spPr/>
    </dgm:pt>
    <dgm:pt modelId="{17090592-5AC2-44EE-AE13-0B30BCF80C02}" type="pres">
      <dgm:prSet presAssocID="{26E52557-05E0-4651-BFFF-FCD13DBEB702}" presName="compNode" presStyleCnt="0"/>
      <dgm:spPr/>
    </dgm:pt>
    <dgm:pt modelId="{863D4DA2-7327-478F-A273-98688464331D}" type="pres">
      <dgm:prSet presAssocID="{26E52557-05E0-4651-BFFF-FCD13DBEB702}" presName="bgRect" presStyleLbl="bgShp" presStyleIdx="3" presStyleCnt="6"/>
      <dgm:spPr/>
    </dgm:pt>
    <dgm:pt modelId="{6B55983F-83F4-43D0-9960-B7CDB9AA7E65}" type="pres">
      <dgm:prSet presAssocID="{26E52557-05E0-4651-BFFF-FCD13DBEB702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itor"/>
        </a:ext>
      </dgm:extLst>
    </dgm:pt>
    <dgm:pt modelId="{D91A6421-0B81-4554-9E63-F1FE081A8F1B}" type="pres">
      <dgm:prSet presAssocID="{26E52557-05E0-4651-BFFF-FCD13DBEB702}" presName="spaceRect" presStyleCnt="0"/>
      <dgm:spPr/>
    </dgm:pt>
    <dgm:pt modelId="{349871CB-19C9-4992-BB06-77333A3211ED}" type="pres">
      <dgm:prSet presAssocID="{26E52557-05E0-4651-BFFF-FCD13DBEB702}" presName="parTx" presStyleLbl="revTx" presStyleIdx="3" presStyleCnt="6">
        <dgm:presLayoutVars>
          <dgm:chMax val="0"/>
          <dgm:chPref val="0"/>
        </dgm:presLayoutVars>
      </dgm:prSet>
      <dgm:spPr/>
    </dgm:pt>
    <dgm:pt modelId="{38671813-5413-4AB8-9188-FDFEE534A7A5}" type="pres">
      <dgm:prSet presAssocID="{D7FFBC80-0A73-4B86-B4C2-6A5B80C4261F}" presName="sibTrans" presStyleCnt="0"/>
      <dgm:spPr/>
    </dgm:pt>
    <dgm:pt modelId="{55A8A5B1-AF37-4E08-920E-28810A7F85AA}" type="pres">
      <dgm:prSet presAssocID="{92AE6817-7C9D-4A6B-ADDB-D92877C585BF}" presName="compNode" presStyleCnt="0"/>
      <dgm:spPr/>
    </dgm:pt>
    <dgm:pt modelId="{08C9C757-1571-4328-A986-D85647E8F43E}" type="pres">
      <dgm:prSet presAssocID="{92AE6817-7C9D-4A6B-ADDB-D92877C585BF}" presName="bgRect" presStyleLbl="bgShp" presStyleIdx="4" presStyleCnt="6"/>
      <dgm:spPr/>
    </dgm:pt>
    <dgm:pt modelId="{C81C4CA7-89E0-45D3-8581-4DB499B0CDC4}" type="pres">
      <dgm:prSet presAssocID="{92AE6817-7C9D-4A6B-ADDB-D92877C585BF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mera"/>
        </a:ext>
      </dgm:extLst>
    </dgm:pt>
    <dgm:pt modelId="{18EBC700-C861-4B7F-A443-32547CFA62BF}" type="pres">
      <dgm:prSet presAssocID="{92AE6817-7C9D-4A6B-ADDB-D92877C585BF}" presName="spaceRect" presStyleCnt="0"/>
      <dgm:spPr/>
    </dgm:pt>
    <dgm:pt modelId="{FB36A3E7-0793-43EF-B9C1-2DD563E5B8B8}" type="pres">
      <dgm:prSet presAssocID="{92AE6817-7C9D-4A6B-ADDB-D92877C585BF}" presName="parTx" presStyleLbl="revTx" presStyleIdx="4" presStyleCnt="6">
        <dgm:presLayoutVars>
          <dgm:chMax val="0"/>
          <dgm:chPref val="0"/>
        </dgm:presLayoutVars>
      </dgm:prSet>
      <dgm:spPr/>
    </dgm:pt>
    <dgm:pt modelId="{A566903C-8DA1-4FA8-AE07-F399448D6EC6}" type="pres">
      <dgm:prSet presAssocID="{BDCB6C97-4364-44C3-9BEF-5DD87CBDEC44}" presName="sibTrans" presStyleCnt="0"/>
      <dgm:spPr/>
    </dgm:pt>
    <dgm:pt modelId="{76AB6721-326C-4E77-8D9A-185C3E56B685}" type="pres">
      <dgm:prSet presAssocID="{4B2D64A9-D7E9-41D3-BF3B-4D40227EEA40}" presName="compNode" presStyleCnt="0"/>
      <dgm:spPr/>
    </dgm:pt>
    <dgm:pt modelId="{25F61617-C09E-4E86-805F-DEAF195A6182}" type="pres">
      <dgm:prSet presAssocID="{4B2D64A9-D7E9-41D3-BF3B-4D40227EEA40}" presName="bgRect" presStyleLbl="bgShp" presStyleIdx="5" presStyleCnt="6"/>
      <dgm:spPr/>
    </dgm:pt>
    <dgm:pt modelId="{B5CD6375-B7A1-4530-8A4E-AB74D47B1C16}" type="pres">
      <dgm:prSet presAssocID="{4B2D64A9-D7E9-41D3-BF3B-4D40227EEA40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nd"/>
        </a:ext>
      </dgm:extLst>
    </dgm:pt>
    <dgm:pt modelId="{3A75D07A-D6D0-4AD7-B206-1BEE5D96EB6B}" type="pres">
      <dgm:prSet presAssocID="{4B2D64A9-D7E9-41D3-BF3B-4D40227EEA40}" presName="spaceRect" presStyleCnt="0"/>
      <dgm:spPr/>
    </dgm:pt>
    <dgm:pt modelId="{1FBCC4C5-C79C-42C5-8455-6537D84C4085}" type="pres">
      <dgm:prSet presAssocID="{4B2D64A9-D7E9-41D3-BF3B-4D40227EEA40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F00BBA0D-C69E-4BA1-B78F-7BC33C582511}" srcId="{F7ED141C-8124-4DD8-B560-2BBFAD8CC699}" destId="{4B2D64A9-D7E9-41D3-BF3B-4D40227EEA40}" srcOrd="5" destOrd="0" parTransId="{7D10820D-3D6B-4D56-9A52-0EB442E6BBEA}" sibTransId="{6C7883B3-6B4D-4EFD-9E9E-EF6FE7F9B2AC}"/>
    <dgm:cxn modelId="{DFFECE17-B0DE-485F-B9FB-6B8C47B3B92D}" type="presOf" srcId="{ADD276D3-9A2C-49BB-AC4F-02DF9F5B80D1}" destId="{0D5E8482-2164-4E53-A7B1-81370591F48B}" srcOrd="0" destOrd="0" presId="urn:microsoft.com/office/officeart/2018/2/layout/IconVerticalSolidList"/>
    <dgm:cxn modelId="{2AF0623D-828E-4AFF-9BD0-33C4D1830E92}" srcId="{F7ED141C-8124-4DD8-B560-2BBFAD8CC699}" destId="{ADD276D3-9A2C-49BB-AC4F-02DF9F5B80D1}" srcOrd="1" destOrd="0" parTransId="{2DB3396F-D060-4A79-85AC-8BB3CCD6805C}" sibTransId="{5005A743-95D0-4F64-A7A5-1CAA7AB6087A}"/>
    <dgm:cxn modelId="{E0D81E5B-A924-4EB8-A32C-9B39E1C1D82C}" srcId="{F7ED141C-8124-4DD8-B560-2BBFAD8CC699}" destId="{92AE6817-7C9D-4A6B-ADDB-D92877C585BF}" srcOrd="4" destOrd="0" parTransId="{D020ABCF-DB68-4955-A68B-1093116CD140}" sibTransId="{BDCB6C97-4364-44C3-9BEF-5DD87CBDEC44}"/>
    <dgm:cxn modelId="{ECFF0267-26ED-49AC-81D1-92171BA34C7F}" type="presOf" srcId="{26E52557-05E0-4651-BFFF-FCD13DBEB702}" destId="{349871CB-19C9-4992-BB06-77333A3211ED}" srcOrd="0" destOrd="0" presId="urn:microsoft.com/office/officeart/2018/2/layout/IconVerticalSolidList"/>
    <dgm:cxn modelId="{71BCEF7E-79AE-4FB0-9528-FCA39D86D2BB}" type="presOf" srcId="{9A3C9D13-FDB9-404E-AB1B-84D6EF709C7C}" destId="{E791C6B1-15EA-4357-9748-AB54DDF4F3F4}" srcOrd="0" destOrd="0" presId="urn:microsoft.com/office/officeart/2018/2/layout/IconVerticalSolidList"/>
    <dgm:cxn modelId="{85280B8B-D85E-40D1-91B9-F3B1EB722A11}" srcId="{F7ED141C-8124-4DD8-B560-2BBFAD8CC699}" destId="{9A3C9D13-FDB9-404E-AB1B-84D6EF709C7C}" srcOrd="0" destOrd="0" parTransId="{2BE688C0-8419-4E22-B883-C9D440DE2B3D}" sibTransId="{5A1A85F8-D2D4-4FBC-95AB-B11CD240809A}"/>
    <dgm:cxn modelId="{A17FC38C-A7DB-4B20-81AD-A9FAED8163C5}" type="presOf" srcId="{0B399B22-6BE5-46BC-8F27-D60F12DDA2BA}" destId="{BCD43268-1F2C-4632-9D58-4E23843A74DB}" srcOrd="0" destOrd="0" presId="urn:microsoft.com/office/officeart/2018/2/layout/IconVerticalSolidList"/>
    <dgm:cxn modelId="{3D6D5B92-E282-4801-A814-D474A32E1F13}" srcId="{F7ED141C-8124-4DD8-B560-2BBFAD8CC699}" destId="{26E52557-05E0-4651-BFFF-FCD13DBEB702}" srcOrd="3" destOrd="0" parTransId="{4942163B-549E-4BC4-A0E0-E8AF39E2CF79}" sibTransId="{D7FFBC80-0A73-4B86-B4C2-6A5B80C4261F}"/>
    <dgm:cxn modelId="{CD9950C3-6622-4162-A4B4-E94B396E4B8A}" type="presOf" srcId="{4B2D64A9-D7E9-41D3-BF3B-4D40227EEA40}" destId="{1FBCC4C5-C79C-42C5-8455-6537D84C4085}" srcOrd="0" destOrd="0" presId="urn:microsoft.com/office/officeart/2018/2/layout/IconVerticalSolidList"/>
    <dgm:cxn modelId="{8865F5E5-C65E-447A-B157-F6DE09C7A2E3}" srcId="{F7ED141C-8124-4DD8-B560-2BBFAD8CC699}" destId="{0B399B22-6BE5-46BC-8F27-D60F12DDA2BA}" srcOrd="2" destOrd="0" parTransId="{E1CE60A4-F5E7-439A-B484-0D1C25975C22}" sibTransId="{9B68310D-52BF-4AA8-91AD-AF2CACD6A990}"/>
    <dgm:cxn modelId="{C3D113F5-1F42-48A3-8A03-AF14CC8B5EFC}" type="presOf" srcId="{92AE6817-7C9D-4A6B-ADDB-D92877C585BF}" destId="{FB36A3E7-0793-43EF-B9C1-2DD563E5B8B8}" srcOrd="0" destOrd="0" presId="urn:microsoft.com/office/officeart/2018/2/layout/IconVerticalSolidList"/>
    <dgm:cxn modelId="{846A89FA-7ED7-4CCA-99F1-F8932411A1EA}" type="presOf" srcId="{F7ED141C-8124-4DD8-B560-2BBFAD8CC699}" destId="{2248170E-4264-4C19-AF66-68412D6ABFFA}" srcOrd="0" destOrd="0" presId="urn:microsoft.com/office/officeart/2018/2/layout/IconVerticalSolidList"/>
    <dgm:cxn modelId="{FE393893-9B22-443E-A0AB-3F9B6170E5CB}" type="presParOf" srcId="{2248170E-4264-4C19-AF66-68412D6ABFFA}" destId="{ED0D21A9-593C-4B04-AE0B-88D372DA1E84}" srcOrd="0" destOrd="0" presId="urn:microsoft.com/office/officeart/2018/2/layout/IconVerticalSolidList"/>
    <dgm:cxn modelId="{F3BD7938-88C7-4187-9ED1-C4EEEA9DC93A}" type="presParOf" srcId="{ED0D21A9-593C-4B04-AE0B-88D372DA1E84}" destId="{3B9D39C1-8C71-404E-BAB4-A2333EE22F50}" srcOrd="0" destOrd="0" presId="urn:microsoft.com/office/officeart/2018/2/layout/IconVerticalSolidList"/>
    <dgm:cxn modelId="{7D24E82B-8DBA-4D4A-A9A6-25634E8A36B0}" type="presParOf" srcId="{ED0D21A9-593C-4B04-AE0B-88D372DA1E84}" destId="{92858EEE-4DBE-428A-B5F6-47FBD9FA5A62}" srcOrd="1" destOrd="0" presId="urn:microsoft.com/office/officeart/2018/2/layout/IconVerticalSolidList"/>
    <dgm:cxn modelId="{5848EF62-140D-4851-A6A4-C52FF3087CBF}" type="presParOf" srcId="{ED0D21A9-593C-4B04-AE0B-88D372DA1E84}" destId="{DD4D5EB1-9F48-491B-86DB-0F628D1FFC98}" srcOrd="2" destOrd="0" presId="urn:microsoft.com/office/officeart/2018/2/layout/IconVerticalSolidList"/>
    <dgm:cxn modelId="{940766BD-1760-4E3F-A615-68B1F43A9DAF}" type="presParOf" srcId="{ED0D21A9-593C-4B04-AE0B-88D372DA1E84}" destId="{E791C6B1-15EA-4357-9748-AB54DDF4F3F4}" srcOrd="3" destOrd="0" presId="urn:microsoft.com/office/officeart/2018/2/layout/IconVerticalSolidList"/>
    <dgm:cxn modelId="{AD1D4469-B954-49D6-9903-EF98524F29BC}" type="presParOf" srcId="{2248170E-4264-4C19-AF66-68412D6ABFFA}" destId="{CC6B08CA-0B4E-4B32-BB77-408699346870}" srcOrd="1" destOrd="0" presId="urn:microsoft.com/office/officeart/2018/2/layout/IconVerticalSolidList"/>
    <dgm:cxn modelId="{FC550B7E-E546-4FB3-B979-7C3B13604FED}" type="presParOf" srcId="{2248170E-4264-4C19-AF66-68412D6ABFFA}" destId="{AB35CB69-3692-4497-B69D-E88C206AB88C}" srcOrd="2" destOrd="0" presId="urn:microsoft.com/office/officeart/2018/2/layout/IconVerticalSolidList"/>
    <dgm:cxn modelId="{F1536CEA-BCEE-443D-8BFC-CF57A325F8B8}" type="presParOf" srcId="{AB35CB69-3692-4497-B69D-E88C206AB88C}" destId="{33804526-B012-4AE1-ADC0-56CCAD260BA3}" srcOrd="0" destOrd="0" presId="urn:microsoft.com/office/officeart/2018/2/layout/IconVerticalSolidList"/>
    <dgm:cxn modelId="{3A732199-85B7-4EE1-8740-07E7C55544A4}" type="presParOf" srcId="{AB35CB69-3692-4497-B69D-E88C206AB88C}" destId="{F32FA295-FC93-4563-AA59-22B54F9D1978}" srcOrd="1" destOrd="0" presId="urn:microsoft.com/office/officeart/2018/2/layout/IconVerticalSolidList"/>
    <dgm:cxn modelId="{5E6BA0B4-51C2-4623-8611-A2629C8B03B3}" type="presParOf" srcId="{AB35CB69-3692-4497-B69D-E88C206AB88C}" destId="{C9EB9D06-8B57-47E7-8836-0F2E5B715E5D}" srcOrd="2" destOrd="0" presId="urn:microsoft.com/office/officeart/2018/2/layout/IconVerticalSolidList"/>
    <dgm:cxn modelId="{3F79B259-D37A-436F-A342-3E3AAC93A302}" type="presParOf" srcId="{AB35CB69-3692-4497-B69D-E88C206AB88C}" destId="{0D5E8482-2164-4E53-A7B1-81370591F48B}" srcOrd="3" destOrd="0" presId="urn:microsoft.com/office/officeart/2018/2/layout/IconVerticalSolidList"/>
    <dgm:cxn modelId="{0EA769D8-D43F-400D-99A3-2C7779747927}" type="presParOf" srcId="{2248170E-4264-4C19-AF66-68412D6ABFFA}" destId="{CA595DBA-6F9A-4469-A536-37138EDCCA56}" srcOrd="3" destOrd="0" presId="urn:microsoft.com/office/officeart/2018/2/layout/IconVerticalSolidList"/>
    <dgm:cxn modelId="{E7922000-A860-48DA-9D5B-A0B9D60AFAA1}" type="presParOf" srcId="{2248170E-4264-4C19-AF66-68412D6ABFFA}" destId="{13381533-B9FA-44FB-A4A2-F40802FDD8C3}" srcOrd="4" destOrd="0" presId="urn:microsoft.com/office/officeart/2018/2/layout/IconVerticalSolidList"/>
    <dgm:cxn modelId="{B6CA13B1-7EC9-4B3E-835C-7D62349594EE}" type="presParOf" srcId="{13381533-B9FA-44FB-A4A2-F40802FDD8C3}" destId="{72189CEE-CABA-4E39-9A4C-7F9115D26E3D}" srcOrd="0" destOrd="0" presId="urn:microsoft.com/office/officeart/2018/2/layout/IconVerticalSolidList"/>
    <dgm:cxn modelId="{C017BF09-572C-4157-9B76-5B168F7CA20C}" type="presParOf" srcId="{13381533-B9FA-44FB-A4A2-F40802FDD8C3}" destId="{57E56CC7-A4FB-4CBB-B2FD-E58FBFCCBFB9}" srcOrd="1" destOrd="0" presId="urn:microsoft.com/office/officeart/2018/2/layout/IconVerticalSolidList"/>
    <dgm:cxn modelId="{8DE371DD-BAE4-459A-8EA7-19D2D4FC419F}" type="presParOf" srcId="{13381533-B9FA-44FB-A4A2-F40802FDD8C3}" destId="{FC68FDEE-5881-493D-BB24-45A9076CC342}" srcOrd="2" destOrd="0" presId="urn:microsoft.com/office/officeart/2018/2/layout/IconVerticalSolidList"/>
    <dgm:cxn modelId="{A925A2DA-7B94-4E40-9402-941E37590BEC}" type="presParOf" srcId="{13381533-B9FA-44FB-A4A2-F40802FDD8C3}" destId="{BCD43268-1F2C-4632-9D58-4E23843A74DB}" srcOrd="3" destOrd="0" presId="urn:microsoft.com/office/officeart/2018/2/layout/IconVerticalSolidList"/>
    <dgm:cxn modelId="{7DD68A8F-3105-4963-90CD-7F0F3B58B028}" type="presParOf" srcId="{2248170E-4264-4C19-AF66-68412D6ABFFA}" destId="{16008648-0A0C-4C7E-BA1D-49926CCF2B7D}" srcOrd="5" destOrd="0" presId="urn:microsoft.com/office/officeart/2018/2/layout/IconVerticalSolidList"/>
    <dgm:cxn modelId="{E9D28763-1970-495B-8965-FC227034D968}" type="presParOf" srcId="{2248170E-4264-4C19-AF66-68412D6ABFFA}" destId="{17090592-5AC2-44EE-AE13-0B30BCF80C02}" srcOrd="6" destOrd="0" presId="urn:microsoft.com/office/officeart/2018/2/layout/IconVerticalSolidList"/>
    <dgm:cxn modelId="{4C5C12E1-0F9F-465F-A972-BB6452C1092C}" type="presParOf" srcId="{17090592-5AC2-44EE-AE13-0B30BCF80C02}" destId="{863D4DA2-7327-478F-A273-98688464331D}" srcOrd="0" destOrd="0" presId="urn:microsoft.com/office/officeart/2018/2/layout/IconVerticalSolidList"/>
    <dgm:cxn modelId="{0EE6AD4E-36FE-44EE-9552-DAB64594759D}" type="presParOf" srcId="{17090592-5AC2-44EE-AE13-0B30BCF80C02}" destId="{6B55983F-83F4-43D0-9960-B7CDB9AA7E65}" srcOrd="1" destOrd="0" presId="urn:microsoft.com/office/officeart/2018/2/layout/IconVerticalSolidList"/>
    <dgm:cxn modelId="{4CE99564-BD38-4BC9-8129-B978DF51C4F8}" type="presParOf" srcId="{17090592-5AC2-44EE-AE13-0B30BCF80C02}" destId="{D91A6421-0B81-4554-9E63-F1FE081A8F1B}" srcOrd="2" destOrd="0" presId="urn:microsoft.com/office/officeart/2018/2/layout/IconVerticalSolidList"/>
    <dgm:cxn modelId="{62FDB1C1-525F-4131-801F-5097C09B57C5}" type="presParOf" srcId="{17090592-5AC2-44EE-AE13-0B30BCF80C02}" destId="{349871CB-19C9-4992-BB06-77333A3211ED}" srcOrd="3" destOrd="0" presId="urn:microsoft.com/office/officeart/2018/2/layout/IconVerticalSolidList"/>
    <dgm:cxn modelId="{F948393B-6872-41DC-A6E6-C1A27506D4F6}" type="presParOf" srcId="{2248170E-4264-4C19-AF66-68412D6ABFFA}" destId="{38671813-5413-4AB8-9188-FDFEE534A7A5}" srcOrd="7" destOrd="0" presId="urn:microsoft.com/office/officeart/2018/2/layout/IconVerticalSolidList"/>
    <dgm:cxn modelId="{8FE9017C-563B-4077-A3F8-3090D98A57F5}" type="presParOf" srcId="{2248170E-4264-4C19-AF66-68412D6ABFFA}" destId="{55A8A5B1-AF37-4E08-920E-28810A7F85AA}" srcOrd="8" destOrd="0" presId="urn:microsoft.com/office/officeart/2018/2/layout/IconVerticalSolidList"/>
    <dgm:cxn modelId="{CCD5577F-273E-41C1-8174-15E2ECD5083C}" type="presParOf" srcId="{55A8A5B1-AF37-4E08-920E-28810A7F85AA}" destId="{08C9C757-1571-4328-A986-D85647E8F43E}" srcOrd="0" destOrd="0" presId="urn:microsoft.com/office/officeart/2018/2/layout/IconVerticalSolidList"/>
    <dgm:cxn modelId="{0F4DF168-0D64-4E53-A3AF-2219DB21CDEA}" type="presParOf" srcId="{55A8A5B1-AF37-4E08-920E-28810A7F85AA}" destId="{C81C4CA7-89E0-45D3-8581-4DB499B0CDC4}" srcOrd="1" destOrd="0" presId="urn:microsoft.com/office/officeart/2018/2/layout/IconVerticalSolidList"/>
    <dgm:cxn modelId="{14A1C401-9BE9-42C5-9723-B79E49F6F87F}" type="presParOf" srcId="{55A8A5B1-AF37-4E08-920E-28810A7F85AA}" destId="{18EBC700-C861-4B7F-A443-32547CFA62BF}" srcOrd="2" destOrd="0" presId="urn:microsoft.com/office/officeart/2018/2/layout/IconVerticalSolidList"/>
    <dgm:cxn modelId="{90E85E88-DB4B-45BF-8558-8F7A800AD9CF}" type="presParOf" srcId="{55A8A5B1-AF37-4E08-920E-28810A7F85AA}" destId="{FB36A3E7-0793-43EF-B9C1-2DD563E5B8B8}" srcOrd="3" destOrd="0" presId="urn:microsoft.com/office/officeart/2018/2/layout/IconVerticalSolidList"/>
    <dgm:cxn modelId="{6F7959D8-B720-4B76-A302-3173065EB37B}" type="presParOf" srcId="{2248170E-4264-4C19-AF66-68412D6ABFFA}" destId="{A566903C-8DA1-4FA8-AE07-F399448D6EC6}" srcOrd="9" destOrd="0" presId="urn:microsoft.com/office/officeart/2018/2/layout/IconVerticalSolidList"/>
    <dgm:cxn modelId="{CECF0C01-9DE8-4AB6-AB39-B2E6B5149BEE}" type="presParOf" srcId="{2248170E-4264-4C19-AF66-68412D6ABFFA}" destId="{76AB6721-326C-4E77-8D9A-185C3E56B685}" srcOrd="10" destOrd="0" presId="urn:microsoft.com/office/officeart/2018/2/layout/IconVerticalSolidList"/>
    <dgm:cxn modelId="{7E418A45-0B0F-401C-A17E-C3CBBEF164E4}" type="presParOf" srcId="{76AB6721-326C-4E77-8D9A-185C3E56B685}" destId="{25F61617-C09E-4E86-805F-DEAF195A6182}" srcOrd="0" destOrd="0" presId="urn:microsoft.com/office/officeart/2018/2/layout/IconVerticalSolidList"/>
    <dgm:cxn modelId="{D2816279-7867-47F7-88C2-67FB7620C764}" type="presParOf" srcId="{76AB6721-326C-4E77-8D9A-185C3E56B685}" destId="{B5CD6375-B7A1-4530-8A4E-AB74D47B1C16}" srcOrd="1" destOrd="0" presId="urn:microsoft.com/office/officeart/2018/2/layout/IconVerticalSolidList"/>
    <dgm:cxn modelId="{72D74D81-DC4A-44CE-BDE7-13786386586D}" type="presParOf" srcId="{76AB6721-326C-4E77-8D9A-185C3E56B685}" destId="{3A75D07A-D6D0-4AD7-B206-1BEE5D96EB6B}" srcOrd="2" destOrd="0" presId="urn:microsoft.com/office/officeart/2018/2/layout/IconVerticalSolidList"/>
    <dgm:cxn modelId="{863E6A6C-3161-41FC-8A33-042E5FABA1F9}" type="presParOf" srcId="{76AB6721-326C-4E77-8D9A-185C3E56B685}" destId="{1FBCC4C5-C79C-42C5-8455-6537D84C408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FF81F6-CF66-4F43-9F1F-1AD11FECAC61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C8D722C-CF09-4F35-9F87-314F412F53A4}">
      <dgm:prSet/>
      <dgm:spPr/>
      <dgm:t>
        <a:bodyPr/>
        <a:lstStyle/>
        <a:p>
          <a:r>
            <a:rPr lang="en-US"/>
            <a:t>Construction Technologies II</a:t>
          </a:r>
        </a:p>
      </dgm:t>
    </dgm:pt>
    <dgm:pt modelId="{F1E62A68-9F3F-4E5D-AE25-F21974E6B73B}" type="parTrans" cxnId="{E7000C42-789F-4B59-8C7F-5F4473D1CAC2}">
      <dgm:prSet/>
      <dgm:spPr/>
      <dgm:t>
        <a:bodyPr/>
        <a:lstStyle/>
        <a:p>
          <a:endParaRPr lang="en-US"/>
        </a:p>
      </dgm:t>
    </dgm:pt>
    <dgm:pt modelId="{A5AF001A-EA2A-41AD-845E-7E8D4E73A42D}" type="sibTrans" cxnId="{E7000C42-789F-4B59-8C7F-5F4473D1CAC2}">
      <dgm:prSet/>
      <dgm:spPr/>
      <dgm:t>
        <a:bodyPr/>
        <a:lstStyle/>
        <a:p>
          <a:endParaRPr lang="en-US"/>
        </a:p>
      </dgm:t>
    </dgm:pt>
    <dgm:pt modelId="{8AE3D6A5-D856-446B-81C2-2447AE00B1D0}">
      <dgm:prSet/>
      <dgm:spPr/>
      <dgm:t>
        <a:bodyPr/>
        <a:lstStyle/>
        <a:p>
          <a:r>
            <a:rPr lang="en-US"/>
            <a:t>Nursing Services</a:t>
          </a:r>
        </a:p>
      </dgm:t>
    </dgm:pt>
    <dgm:pt modelId="{4C1175C0-53EC-4BBD-A2C2-85218987F13F}" type="parTrans" cxnId="{A6825F35-C5CB-4D7E-A47B-AC74966C13F3}">
      <dgm:prSet/>
      <dgm:spPr/>
      <dgm:t>
        <a:bodyPr/>
        <a:lstStyle/>
        <a:p>
          <a:endParaRPr lang="en-US"/>
        </a:p>
      </dgm:t>
    </dgm:pt>
    <dgm:pt modelId="{0E58822D-4AFB-4090-AB84-9C5ED3EF7BD6}" type="sibTrans" cxnId="{A6825F35-C5CB-4D7E-A47B-AC74966C13F3}">
      <dgm:prSet/>
      <dgm:spPr/>
      <dgm:t>
        <a:bodyPr/>
        <a:lstStyle/>
        <a:p>
          <a:endParaRPr lang="en-US"/>
        </a:p>
      </dgm:t>
    </dgm:pt>
    <dgm:pt modelId="{4C308DDE-579A-4323-85DB-FA645889AE98}">
      <dgm:prSet/>
      <dgm:spPr/>
      <dgm:t>
        <a:bodyPr/>
        <a:lstStyle/>
        <a:p>
          <a:r>
            <a:rPr lang="en-US"/>
            <a:t>Veterinary Science</a:t>
          </a:r>
        </a:p>
      </dgm:t>
    </dgm:pt>
    <dgm:pt modelId="{20961883-3B2A-48B1-A63D-F0E3CC1C03BE}" type="parTrans" cxnId="{BBF96360-1E41-4A56-B01B-983F2AEB05E0}">
      <dgm:prSet/>
      <dgm:spPr/>
      <dgm:t>
        <a:bodyPr/>
        <a:lstStyle/>
        <a:p>
          <a:endParaRPr lang="en-US"/>
        </a:p>
      </dgm:t>
    </dgm:pt>
    <dgm:pt modelId="{60F0DAB2-938C-4A18-91E6-38DAD93B7050}" type="sibTrans" cxnId="{BBF96360-1E41-4A56-B01B-983F2AEB05E0}">
      <dgm:prSet/>
      <dgm:spPr/>
      <dgm:t>
        <a:bodyPr/>
        <a:lstStyle/>
        <a:p>
          <a:endParaRPr lang="en-US"/>
        </a:p>
      </dgm:t>
    </dgm:pt>
    <dgm:pt modelId="{F46D643F-8B4A-488B-9100-5170FE403209}">
      <dgm:prSet/>
      <dgm:spPr/>
      <dgm:t>
        <a:bodyPr/>
        <a:lstStyle/>
        <a:p>
          <a:r>
            <a:rPr lang="en-US"/>
            <a:t>Engineering Tech I B</a:t>
          </a:r>
        </a:p>
      </dgm:t>
    </dgm:pt>
    <dgm:pt modelId="{FA1B6DFB-F1EE-41D7-B596-C5802F015159}" type="parTrans" cxnId="{3FC27952-B57A-4848-AA27-D5CB9598FCF4}">
      <dgm:prSet/>
      <dgm:spPr/>
      <dgm:t>
        <a:bodyPr/>
        <a:lstStyle/>
        <a:p>
          <a:endParaRPr lang="en-US"/>
        </a:p>
      </dgm:t>
    </dgm:pt>
    <dgm:pt modelId="{CACC42E8-F394-4E69-A237-038ECB6ECA81}" type="sibTrans" cxnId="{3FC27952-B57A-4848-AA27-D5CB9598FCF4}">
      <dgm:prSet/>
      <dgm:spPr/>
      <dgm:t>
        <a:bodyPr/>
        <a:lstStyle/>
        <a:p>
          <a:endParaRPr lang="en-US"/>
        </a:p>
      </dgm:t>
    </dgm:pt>
    <dgm:pt modelId="{03508843-FA96-4DBC-8683-048CBC597C3F}">
      <dgm:prSet/>
      <dgm:spPr/>
      <dgm:t>
        <a:bodyPr/>
        <a:lstStyle/>
        <a:p>
          <a:r>
            <a:rPr lang="en-US"/>
            <a:t>Automotive Technology</a:t>
          </a:r>
        </a:p>
      </dgm:t>
    </dgm:pt>
    <dgm:pt modelId="{9B5DB338-D793-4E85-9D0A-D8DED7959B23}" type="parTrans" cxnId="{1A139BAB-D4E6-48D5-9BAE-4837549E0B73}">
      <dgm:prSet/>
      <dgm:spPr/>
      <dgm:t>
        <a:bodyPr/>
        <a:lstStyle/>
        <a:p>
          <a:endParaRPr lang="en-US"/>
        </a:p>
      </dgm:t>
    </dgm:pt>
    <dgm:pt modelId="{D7259A4F-0A44-4697-B977-9C95D8B945E0}" type="sibTrans" cxnId="{1A139BAB-D4E6-48D5-9BAE-4837549E0B73}">
      <dgm:prSet/>
      <dgm:spPr/>
      <dgm:t>
        <a:bodyPr/>
        <a:lstStyle/>
        <a:p>
          <a:endParaRPr lang="en-US"/>
        </a:p>
      </dgm:t>
    </dgm:pt>
    <dgm:pt modelId="{B2C9A2BC-2650-44C6-A6B7-33C1BF990EBA}">
      <dgm:prSet/>
      <dgm:spPr/>
      <dgm:t>
        <a:bodyPr/>
        <a:lstStyle/>
        <a:p>
          <a:r>
            <a:rPr lang="en-US"/>
            <a:t>Fire Service </a:t>
          </a:r>
        </a:p>
      </dgm:t>
    </dgm:pt>
    <dgm:pt modelId="{2EE23B6F-9857-4713-804A-190706E208BC}" type="parTrans" cxnId="{29860FDF-F783-4500-AEDF-1536F92B6C46}">
      <dgm:prSet/>
      <dgm:spPr/>
      <dgm:t>
        <a:bodyPr/>
        <a:lstStyle/>
        <a:p>
          <a:endParaRPr lang="en-US"/>
        </a:p>
      </dgm:t>
    </dgm:pt>
    <dgm:pt modelId="{BF13E36B-8A86-4779-82FC-442EE31C42F6}" type="sibTrans" cxnId="{29860FDF-F783-4500-AEDF-1536F92B6C46}">
      <dgm:prSet/>
      <dgm:spPr/>
      <dgm:t>
        <a:bodyPr/>
        <a:lstStyle/>
        <a:p>
          <a:endParaRPr lang="en-US"/>
        </a:p>
      </dgm:t>
    </dgm:pt>
    <dgm:pt modelId="{EC5061D9-8EB1-4A75-B8BE-B7698A6B4DC3}" type="pres">
      <dgm:prSet presAssocID="{6FFF81F6-CF66-4F43-9F1F-1AD11FECAC61}" presName="diagram" presStyleCnt="0">
        <dgm:presLayoutVars>
          <dgm:dir/>
          <dgm:resizeHandles val="exact"/>
        </dgm:presLayoutVars>
      </dgm:prSet>
      <dgm:spPr/>
    </dgm:pt>
    <dgm:pt modelId="{6793277A-5249-4054-92BE-301240C44E07}" type="pres">
      <dgm:prSet presAssocID="{3C8D722C-CF09-4F35-9F87-314F412F53A4}" presName="node" presStyleLbl="node1" presStyleIdx="0" presStyleCnt="6">
        <dgm:presLayoutVars>
          <dgm:bulletEnabled val="1"/>
        </dgm:presLayoutVars>
      </dgm:prSet>
      <dgm:spPr/>
    </dgm:pt>
    <dgm:pt modelId="{C0E599AB-BCFB-49F4-B96A-EAFBBA4587AA}" type="pres">
      <dgm:prSet presAssocID="{A5AF001A-EA2A-41AD-845E-7E8D4E73A42D}" presName="sibTrans" presStyleCnt="0"/>
      <dgm:spPr/>
    </dgm:pt>
    <dgm:pt modelId="{A9BBE1A5-5F69-4C97-862F-392B1D3DF344}" type="pres">
      <dgm:prSet presAssocID="{8AE3D6A5-D856-446B-81C2-2447AE00B1D0}" presName="node" presStyleLbl="node1" presStyleIdx="1" presStyleCnt="6">
        <dgm:presLayoutVars>
          <dgm:bulletEnabled val="1"/>
        </dgm:presLayoutVars>
      </dgm:prSet>
      <dgm:spPr/>
    </dgm:pt>
    <dgm:pt modelId="{AD52E764-1765-4BEC-8725-2758CC1EE84D}" type="pres">
      <dgm:prSet presAssocID="{0E58822D-4AFB-4090-AB84-9C5ED3EF7BD6}" presName="sibTrans" presStyleCnt="0"/>
      <dgm:spPr/>
    </dgm:pt>
    <dgm:pt modelId="{4BE9AE4B-8AD7-4EF1-9843-746832FA1DD5}" type="pres">
      <dgm:prSet presAssocID="{4C308DDE-579A-4323-85DB-FA645889AE98}" presName="node" presStyleLbl="node1" presStyleIdx="2" presStyleCnt="6">
        <dgm:presLayoutVars>
          <dgm:bulletEnabled val="1"/>
        </dgm:presLayoutVars>
      </dgm:prSet>
      <dgm:spPr/>
    </dgm:pt>
    <dgm:pt modelId="{9C9EE0B8-E805-4075-B66C-C7CC36FD74BB}" type="pres">
      <dgm:prSet presAssocID="{60F0DAB2-938C-4A18-91E6-38DAD93B7050}" presName="sibTrans" presStyleCnt="0"/>
      <dgm:spPr/>
    </dgm:pt>
    <dgm:pt modelId="{D657760C-3910-427A-AEA4-96ECFDA8DC3D}" type="pres">
      <dgm:prSet presAssocID="{F46D643F-8B4A-488B-9100-5170FE403209}" presName="node" presStyleLbl="node1" presStyleIdx="3" presStyleCnt="6">
        <dgm:presLayoutVars>
          <dgm:bulletEnabled val="1"/>
        </dgm:presLayoutVars>
      </dgm:prSet>
      <dgm:spPr/>
    </dgm:pt>
    <dgm:pt modelId="{CC5E3E19-E010-4BF2-B786-2733D93BC8FA}" type="pres">
      <dgm:prSet presAssocID="{CACC42E8-F394-4E69-A237-038ECB6ECA81}" presName="sibTrans" presStyleCnt="0"/>
      <dgm:spPr/>
    </dgm:pt>
    <dgm:pt modelId="{498CA8F2-6651-4064-ABFD-5CC5FE7B0961}" type="pres">
      <dgm:prSet presAssocID="{03508843-FA96-4DBC-8683-048CBC597C3F}" presName="node" presStyleLbl="node1" presStyleIdx="4" presStyleCnt="6">
        <dgm:presLayoutVars>
          <dgm:bulletEnabled val="1"/>
        </dgm:presLayoutVars>
      </dgm:prSet>
      <dgm:spPr/>
    </dgm:pt>
    <dgm:pt modelId="{F9150B74-0129-4A7B-B005-4745DBE69C99}" type="pres">
      <dgm:prSet presAssocID="{D7259A4F-0A44-4697-B977-9C95D8B945E0}" presName="sibTrans" presStyleCnt="0"/>
      <dgm:spPr/>
    </dgm:pt>
    <dgm:pt modelId="{E2F272A9-45AB-49A7-AC27-2DEFCBDDF9ED}" type="pres">
      <dgm:prSet presAssocID="{B2C9A2BC-2650-44C6-A6B7-33C1BF990EBA}" presName="node" presStyleLbl="node1" presStyleIdx="5" presStyleCnt="6">
        <dgm:presLayoutVars>
          <dgm:bulletEnabled val="1"/>
        </dgm:presLayoutVars>
      </dgm:prSet>
      <dgm:spPr/>
    </dgm:pt>
  </dgm:ptLst>
  <dgm:cxnLst>
    <dgm:cxn modelId="{A6825F35-C5CB-4D7E-A47B-AC74966C13F3}" srcId="{6FFF81F6-CF66-4F43-9F1F-1AD11FECAC61}" destId="{8AE3D6A5-D856-446B-81C2-2447AE00B1D0}" srcOrd="1" destOrd="0" parTransId="{4C1175C0-53EC-4BBD-A2C2-85218987F13F}" sibTransId="{0E58822D-4AFB-4090-AB84-9C5ED3EF7BD6}"/>
    <dgm:cxn modelId="{5CEAC339-5026-4800-852C-3A97AD0EEAE2}" type="presOf" srcId="{F46D643F-8B4A-488B-9100-5170FE403209}" destId="{D657760C-3910-427A-AEA4-96ECFDA8DC3D}" srcOrd="0" destOrd="0" presId="urn:microsoft.com/office/officeart/2005/8/layout/default"/>
    <dgm:cxn modelId="{BBF96360-1E41-4A56-B01B-983F2AEB05E0}" srcId="{6FFF81F6-CF66-4F43-9F1F-1AD11FECAC61}" destId="{4C308DDE-579A-4323-85DB-FA645889AE98}" srcOrd="2" destOrd="0" parTransId="{20961883-3B2A-48B1-A63D-F0E3CC1C03BE}" sibTransId="{60F0DAB2-938C-4A18-91E6-38DAD93B7050}"/>
    <dgm:cxn modelId="{E7000C42-789F-4B59-8C7F-5F4473D1CAC2}" srcId="{6FFF81F6-CF66-4F43-9F1F-1AD11FECAC61}" destId="{3C8D722C-CF09-4F35-9F87-314F412F53A4}" srcOrd="0" destOrd="0" parTransId="{F1E62A68-9F3F-4E5D-AE25-F21974E6B73B}" sibTransId="{A5AF001A-EA2A-41AD-845E-7E8D4E73A42D}"/>
    <dgm:cxn modelId="{DBA86164-DBB8-4053-8ED0-DEA314619229}" type="presOf" srcId="{3C8D722C-CF09-4F35-9F87-314F412F53A4}" destId="{6793277A-5249-4054-92BE-301240C44E07}" srcOrd="0" destOrd="0" presId="urn:microsoft.com/office/officeart/2005/8/layout/default"/>
    <dgm:cxn modelId="{E4E98565-AF70-476A-A948-4332E90B8704}" type="presOf" srcId="{8AE3D6A5-D856-446B-81C2-2447AE00B1D0}" destId="{A9BBE1A5-5F69-4C97-862F-392B1D3DF344}" srcOrd="0" destOrd="0" presId="urn:microsoft.com/office/officeart/2005/8/layout/default"/>
    <dgm:cxn modelId="{C2389F49-AFFD-45E1-84C1-F360A031AB54}" type="presOf" srcId="{B2C9A2BC-2650-44C6-A6B7-33C1BF990EBA}" destId="{E2F272A9-45AB-49A7-AC27-2DEFCBDDF9ED}" srcOrd="0" destOrd="0" presId="urn:microsoft.com/office/officeart/2005/8/layout/default"/>
    <dgm:cxn modelId="{3FC27952-B57A-4848-AA27-D5CB9598FCF4}" srcId="{6FFF81F6-CF66-4F43-9F1F-1AD11FECAC61}" destId="{F46D643F-8B4A-488B-9100-5170FE403209}" srcOrd="3" destOrd="0" parTransId="{FA1B6DFB-F1EE-41D7-B596-C5802F015159}" sibTransId="{CACC42E8-F394-4E69-A237-038ECB6ECA81}"/>
    <dgm:cxn modelId="{F5CDF789-FB83-41F3-BB5C-4D011468C948}" type="presOf" srcId="{03508843-FA96-4DBC-8683-048CBC597C3F}" destId="{498CA8F2-6651-4064-ABFD-5CC5FE7B0961}" srcOrd="0" destOrd="0" presId="urn:microsoft.com/office/officeart/2005/8/layout/default"/>
    <dgm:cxn modelId="{1A139BAB-D4E6-48D5-9BAE-4837549E0B73}" srcId="{6FFF81F6-CF66-4F43-9F1F-1AD11FECAC61}" destId="{03508843-FA96-4DBC-8683-048CBC597C3F}" srcOrd="4" destOrd="0" parTransId="{9B5DB338-D793-4E85-9D0A-D8DED7959B23}" sibTransId="{D7259A4F-0A44-4697-B977-9C95D8B945E0}"/>
    <dgm:cxn modelId="{30B656C7-24DC-4554-89B5-6869AD8C1928}" type="presOf" srcId="{4C308DDE-579A-4323-85DB-FA645889AE98}" destId="{4BE9AE4B-8AD7-4EF1-9843-746832FA1DD5}" srcOrd="0" destOrd="0" presId="urn:microsoft.com/office/officeart/2005/8/layout/default"/>
    <dgm:cxn modelId="{29860FDF-F783-4500-AEDF-1536F92B6C46}" srcId="{6FFF81F6-CF66-4F43-9F1F-1AD11FECAC61}" destId="{B2C9A2BC-2650-44C6-A6B7-33C1BF990EBA}" srcOrd="5" destOrd="0" parTransId="{2EE23B6F-9857-4713-804A-190706E208BC}" sibTransId="{BF13E36B-8A86-4779-82FC-442EE31C42F6}"/>
    <dgm:cxn modelId="{0C637AEB-5183-46C1-81E4-106C088BCFAB}" type="presOf" srcId="{6FFF81F6-CF66-4F43-9F1F-1AD11FECAC61}" destId="{EC5061D9-8EB1-4A75-B8BE-B7698A6B4DC3}" srcOrd="0" destOrd="0" presId="urn:microsoft.com/office/officeart/2005/8/layout/default"/>
    <dgm:cxn modelId="{A3F92D1E-FCED-471E-8314-C6F2D248E7BF}" type="presParOf" srcId="{EC5061D9-8EB1-4A75-B8BE-B7698A6B4DC3}" destId="{6793277A-5249-4054-92BE-301240C44E07}" srcOrd="0" destOrd="0" presId="urn:microsoft.com/office/officeart/2005/8/layout/default"/>
    <dgm:cxn modelId="{7317B86F-BF0F-493D-BA5C-19766B8D9EF4}" type="presParOf" srcId="{EC5061D9-8EB1-4A75-B8BE-B7698A6B4DC3}" destId="{C0E599AB-BCFB-49F4-B96A-EAFBBA4587AA}" srcOrd="1" destOrd="0" presId="urn:microsoft.com/office/officeart/2005/8/layout/default"/>
    <dgm:cxn modelId="{51A41AA7-EAAE-4121-A497-68AD5F800479}" type="presParOf" srcId="{EC5061D9-8EB1-4A75-B8BE-B7698A6B4DC3}" destId="{A9BBE1A5-5F69-4C97-862F-392B1D3DF344}" srcOrd="2" destOrd="0" presId="urn:microsoft.com/office/officeart/2005/8/layout/default"/>
    <dgm:cxn modelId="{E723064B-5B62-4653-A8EB-480726D8F589}" type="presParOf" srcId="{EC5061D9-8EB1-4A75-B8BE-B7698A6B4DC3}" destId="{AD52E764-1765-4BEC-8725-2758CC1EE84D}" srcOrd="3" destOrd="0" presId="urn:microsoft.com/office/officeart/2005/8/layout/default"/>
    <dgm:cxn modelId="{43010EA7-43F0-46EF-AA01-82C66FDB09CA}" type="presParOf" srcId="{EC5061D9-8EB1-4A75-B8BE-B7698A6B4DC3}" destId="{4BE9AE4B-8AD7-4EF1-9843-746832FA1DD5}" srcOrd="4" destOrd="0" presId="urn:microsoft.com/office/officeart/2005/8/layout/default"/>
    <dgm:cxn modelId="{5CFCF234-773C-4322-97A3-59B1E1D0E5B9}" type="presParOf" srcId="{EC5061D9-8EB1-4A75-B8BE-B7698A6B4DC3}" destId="{9C9EE0B8-E805-4075-B66C-C7CC36FD74BB}" srcOrd="5" destOrd="0" presId="urn:microsoft.com/office/officeart/2005/8/layout/default"/>
    <dgm:cxn modelId="{1197925E-E313-42C8-807C-CB20E4D255DD}" type="presParOf" srcId="{EC5061D9-8EB1-4A75-B8BE-B7698A6B4DC3}" destId="{D657760C-3910-427A-AEA4-96ECFDA8DC3D}" srcOrd="6" destOrd="0" presId="urn:microsoft.com/office/officeart/2005/8/layout/default"/>
    <dgm:cxn modelId="{B2D81B16-6887-4343-9A38-BDCADA075D89}" type="presParOf" srcId="{EC5061D9-8EB1-4A75-B8BE-B7698A6B4DC3}" destId="{CC5E3E19-E010-4BF2-B786-2733D93BC8FA}" srcOrd="7" destOrd="0" presId="urn:microsoft.com/office/officeart/2005/8/layout/default"/>
    <dgm:cxn modelId="{5854479F-9445-4152-BE7D-2D99796217C1}" type="presParOf" srcId="{EC5061D9-8EB1-4A75-B8BE-B7698A6B4DC3}" destId="{498CA8F2-6651-4064-ABFD-5CC5FE7B0961}" srcOrd="8" destOrd="0" presId="urn:microsoft.com/office/officeart/2005/8/layout/default"/>
    <dgm:cxn modelId="{16492E59-C018-4577-9370-D39F31D0CFF8}" type="presParOf" srcId="{EC5061D9-8EB1-4A75-B8BE-B7698A6B4DC3}" destId="{F9150B74-0129-4A7B-B005-4745DBE69C99}" srcOrd="9" destOrd="0" presId="urn:microsoft.com/office/officeart/2005/8/layout/default"/>
    <dgm:cxn modelId="{32A98ADC-95EE-41BD-9287-7590DE33D6D4}" type="presParOf" srcId="{EC5061D9-8EB1-4A75-B8BE-B7698A6B4DC3}" destId="{E2F272A9-45AB-49A7-AC27-2DEFCBDDF9ED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A0ECC8-8277-4D40-BF87-B829234C136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FBD9140-0903-48F6-A3E8-9CFEA50B3046}">
      <dgm:prSet/>
      <dgm:spPr/>
      <dgm:t>
        <a:bodyPr/>
        <a:lstStyle/>
        <a:p>
          <a:r>
            <a:rPr lang="en-US"/>
            <a:t>BASEBALL</a:t>
          </a:r>
        </a:p>
      </dgm:t>
    </dgm:pt>
    <dgm:pt modelId="{8CF7A8D2-EB80-4E38-ADBE-8C01B0F22E2D}" type="parTrans" cxnId="{4707BAFE-8517-4F19-9306-6366B9AFFCFE}">
      <dgm:prSet/>
      <dgm:spPr/>
      <dgm:t>
        <a:bodyPr/>
        <a:lstStyle/>
        <a:p>
          <a:endParaRPr lang="en-US"/>
        </a:p>
      </dgm:t>
    </dgm:pt>
    <dgm:pt modelId="{72A2C3F1-D81B-45E8-A288-6F611503CC36}" type="sibTrans" cxnId="{4707BAFE-8517-4F19-9306-6366B9AFFCFE}">
      <dgm:prSet/>
      <dgm:spPr/>
      <dgm:t>
        <a:bodyPr/>
        <a:lstStyle/>
        <a:p>
          <a:endParaRPr lang="en-US"/>
        </a:p>
      </dgm:t>
    </dgm:pt>
    <dgm:pt modelId="{C7367569-3236-409A-9EE5-E40073AA67E9}">
      <dgm:prSet/>
      <dgm:spPr/>
      <dgm:t>
        <a:bodyPr/>
        <a:lstStyle/>
        <a:p>
          <a:r>
            <a:rPr lang="en-US"/>
            <a:t>BASKETBALL</a:t>
          </a:r>
        </a:p>
      </dgm:t>
    </dgm:pt>
    <dgm:pt modelId="{25B3F364-4055-43C0-AE53-0B4698165670}" type="parTrans" cxnId="{0D874887-07A2-4E17-A754-0C5261D1B847}">
      <dgm:prSet/>
      <dgm:spPr/>
      <dgm:t>
        <a:bodyPr/>
        <a:lstStyle/>
        <a:p>
          <a:endParaRPr lang="en-US"/>
        </a:p>
      </dgm:t>
    </dgm:pt>
    <dgm:pt modelId="{665CA0CD-A3F3-4EE6-9DA9-1ACC15BAAA80}" type="sibTrans" cxnId="{0D874887-07A2-4E17-A754-0C5261D1B847}">
      <dgm:prSet/>
      <dgm:spPr/>
      <dgm:t>
        <a:bodyPr/>
        <a:lstStyle/>
        <a:p>
          <a:endParaRPr lang="en-US"/>
        </a:p>
      </dgm:t>
    </dgm:pt>
    <dgm:pt modelId="{3B22BFF0-A9E4-41C2-9E32-99F42ECFB616}">
      <dgm:prSet/>
      <dgm:spPr/>
      <dgm:t>
        <a:bodyPr/>
        <a:lstStyle/>
        <a:p>
          <a:r>
            <a:rPr lang="en-US"/>
            <a:t>CROSS COUNTRY</a:t>
          </a:r>
        </a:p>
      </dgm:t>
    </dgm:pt>
    <dgm:pt modelId="{6F41AF1C-8E80-4709-BC40-2ED41162A429}" type="parTrans" cxnId="{E1610F81-9B8A-49F4-8C83-663B07E01BEA}">
      <dgm:prSet/>
      <dgm:spPr/>
      <dgm:t>
        <a:bodyPr/>
        <a:lstStyle/>
        <a:p>
          <a:endParaRPr lang="en-US"/>
        </a:p>
      </dgm:t>
    </dgm:pt>
    <dgm:pt modelId="{7AA2A600-8EE9-40A0-94AB-3E8BF90CF715}" type="sibTrans" cxnId="{E1610F81-9B8A-49F4-8C83-663B07E01BEA}">
      <dgm:prSet/>
      <dgm:spPr/>
      <dgm:t>
        <a:bodyPr/>
        <a:lstStyle/>
        <a:p>
          <a:endParaRPr lang="en-US"/>
        </a:p>
      </dgm:t>
    </dgm:pt>
    <dgm:pt modelId="{BC366564-4DEF-4048-B847-C67DCD47205C}">
      <dgm:prSet/>
      <dgm:spPr/>
      <dgm:t>
        <a:bodyPr/>
        <a:lstStyle/>
        <a:p>
          <a:r>
            <a:rPr lang="en-US"/>
            <a:t>FOOTBALL</a:t>
          </a:r>
        </a:p>
      </dgm:t>
    </dgm:pt>
    <dgm:pt modelId="{E8176170-8884-474D-A184-0295082869F3}" type="parTrans" cxnId="{6ED8B5B1-BEB2-480C-9B0F-7E13CAB4DAD7}">
      <dgm:prSet/>
      <dgm:spPr/>
      <dgm:t>
        <a:bodyPr/>
        <a:lstStyle/>
        <a:p>
          <a:endParaRPr lang="en-US"/>
        </a:p>
      </dgm:t>
    </dgm:pt>
    <dgm:pt modelId="{4E5F580D-5CFA-40EF-9022-5874B80A30E4}" type="sibTrans" cxnId="{6ED8B5B1-BEB2-480C-9B0F-7E13CAB4DAD7}">
      <dgm:prSet/>
      <dgm:spPr/>
      <dgm:t>
        <a:bodyPr/>
        <a:lstStyle/>
        <a:p>
          <a:endParaRPr lang="en-US"/>
        </a:p>
      </dgm:t>
    </dgm:pt>
    <dgm:pt modelId="{9699FB9C-192E-4455-B4DB-4C1AB904E674}">
      <dgm:prSet/>
      <dgm:spPr/>
      <dgm:t>
        <a:bodyPr/>
        <a:lstStyle/>
        <a:p>
          <a:r>
            <a:rPr lang="en-US"/>
            <a:t>GOLF</a:t>
          </a:r>
        </a:p>
      </dgm:t>
    </dgm:pt>
    <dgm:pt modelId="{8848FCFE-355D-457A-9D52-8DB5A69C5011}" type="parTrans" cxnId="{7B1BB1B6-0FB3-4C0E-BCDF-C511B531B282}">
      <dgm:prSet/>
      <dgm:spPr/>
      <dgm:t>
        <a:bodyPr/>
        <a:lstStyle/>
        <a:p>
          <a:endParaRPr lang="en-US"/>
        </a:p>
      </dgm:t>
    </dgm:pt>
    <dgm:pt modelId="{BF74DFCB-B052-447A-B674-1BB55CEB46DD}" type="sibTrans" cxnId="{7B1BB1B6-0FB3-4C0E-BCDF-C511B531B282}">
      <dgm:prSet/>
      <dgm:spPr/>
      <dgm:t>
        <a:bodyPr/>
        <a:lstStyle/>
        <a:p>
          <a:endParaRPr lang="en-US"/>
        </a:p>
      </dgm:t>
    </dgm:pt>
    <dgm:pt modelId="{138B0B67-DA7E-4F44-B0FF-4466A4109CA0}">
      <dgm:prSet/>
      <dgm:spPr/>
      <dgm:t>
        <a:bodyPr/>
        <a:lstStyle/>
        <a:p>
          <a:r>
            <a:rPr lang="en-US"/>
            <a:t>SOCCER</a:t>
          </a:r>
        </a:p>
      </dgm:t>
    </dgm:pt>
    <dgm:pt modelId="{556D513E-3E72-4AB9-AA6D-3FEEBEAF1A63}" type="parTrans" cxnId="{7FCA600D-95F1-4D5A-B96D-38C7FC96C368}">
      <dgm:prSet/>
      <dgm:spPr/>
      <dgm:t>
        <a:bodyPr/>
        <a:lstStyle/>
        <a:p>
          <a:endParaRPr lang="en-US"/>
        </a:p>
      </dgm:t>
    </dgm:pt>
    <dgm:pt modelId="{42B13283-235B-4F47-AC35-F9B9898E542E}" type="sibTrans" cxnId="{7FCA600D-95F1-4D5A-B96D-38C7FC96C368}">
      <dgm:prSet/>
      <dgm:spPr/>
      <dgm:t>
        <a:bodyPr/>
        <a:lstStyle/>
        <a:p>
          <a:endParaRPr lang="en-US"/>
        </a:p>
      </dgm:t>
    </dgm:pt>
    <dgm:pt modelId="{E796E85D-8353-4E1F-A7BB-104AAAFCC581}">
      <dgm:prSet/>
      <dgm:spPr/>
      <dgm:t>
        <a:bodyPr/>
        <a:lstStyle/>
        <a:p>
          <a:r>
            <a:rPr lang="en-US"/>
            <a:t>SOFTBALL</a:t>
          </a:r>
        </a:p>
      </dgm:t>
    </dgm:pt>
    <dgm:pt modelId="{7752D77F-4396-4DFC-8F3C-0835B69C651E}" type="parTrans" cxnId="{1A8C4C67-6829-4F83-B63F-E6849369A684}">
      <dgm:prSet/>
      <dgm:spPr/>
      <dgm:t>
        <a:bodyPr/>
        <a:lstStyle/>
        <a:p>
          <a:endParaRPr lang="en-US"/>
        </a:p>
      </dgm:t>
    </dgm:pt>
    <dgm:pt modelId="{7DDC7D9E-8684-4F29-B884-8856329A4BAA}" type="sibTrans" cxnId="{1A8C4C67-6829-4F83-B63F-E6849369A684}">
      <dgm:prSet/>
      <dgm:spPr/>
      <dgm:t>
        <a:bodyPr/>
        <a:lstStyle/>
        <a:p>
          <a:endParaRPr lang="en-US"/>
        </a:p>
      </dgm:t>
    </dgm:pt>
    <dgm:pt modelId="{3A99B88C-5C81-4C1D-8C66-9D1A35F31A4B}">
      <dgm:prSet/>
      <dgm:spPr/>
      <dgm:t>
        <a:bodyPr/>
        <a:lstStyle/>
        <a:p>
          <a:r>
            <a:rPr lang="en-US"/>
            <a:t>SPIRIT LINE</a:t>
          </a:r>
        </a:p>
      </dgm:t>
    </dgm:pt>
    <dgm:pt modelId="{9C1DBE2E-A9E6-4D9B-BF72-F7A1C472B4F4}" type="parTrans" cxnId="{3B2E6496-8415-486B-A716-F06560B68DC9}">
      <dgm:prSet/>
      <dgm:spPr/>
      <dgm:t>
        <a:bodyPr/>
        <a:lstStyle/>
        <a:p>
          <a:endParaRPr lang="en-US"/>
        </a:p>
      </dgm:t>
    </dgm:pt>
    <dgm:pt modelId="{83616AC4-1343-48A0-88FA-9A3F36135F93}" type="sibTrans" cxnId="{3B2E6496-8415-486B-A716-F06560B68DC9}">
      <dgm:prSet/>
      <dgm:spPr/>
      <dgm:t>
        <a:bodyPr/>
        <a:lstStyle/>
        <a:p>
          <a:endParaRPr lang="en-US"/>
        </a:p>
      </dgm:t>
    </dgm:pt>
    <dgm:pt modelId="{A44A5E49-316B-475D-98AD-145B79194B09}">
      <dgm:prSet/>
      <dgm:spPr/>
      <dgm:t>
        <a:bodyPr/>
        <a:lstStyle/>
        <a:p>
          <a:r>
            <a:rPr lang="en-US"/>
            <a:t>SWIM/DIVE</a:t>
          </a:r>
        </a:p>
      </dgm:t>
    </dgm:pt>
    <dgm:pt modelId="{1C95ED6F-4DA7-40D2-A944-2C2804108A31}" type="parTrans" cxnId="{1E8654FF-E239-449A-937D-1B09F533E369}">
      <dgm:prSet/>
      <dgm:spPr/>
      <dgm:t>
        <a:bodyPr/>
        <a:lstStyle/>
        <a:p>
          <a:endParaRPr lang="en-US"/>
        </a:p>
      </dgm:t>
    </dgm:pt>
    <dgm:pt modelId="{3A5A7996-CC90-4F75-999F-D1B36CD8CD0D}" type="sibTrans" cxnId="{1E8654FF-E239-449A-937D-1B09F533E369}">
      <dgm:prSet/>
      <dgm:spPr/>
      <dgm:t>
        <a:bodyPr/>
        <a:lstStyle/>
        <a:p>
          <a:endParaRPr lang="en-US"/>
        </a:p>
      </dgm:t>
    </dgm:pt>
    <dgm:pt modelId="{A7E49125-B078-4353-8DF5-0A745E888EED}">
      <dgm:prSet/>
      <dgm:spPr/>
      <dgm:t>
        <a:bodyPr/>
        <a:lstStyle/>
        <a:p>
          <a:r>
            <a:rPr lang="en-US"/>
            <a:t>TENNIS</a:t>
          </a:r>
        </a:p>
      </dgm:t>
    </dgm:pt>
    <dgm:pt modelId="{C89CEBC0-D124-4487-B821-D41700B89D74}" type="parTrans" cxnId="{8A705417-B528-4B25-B6B4-7A15A9222A10}">
      <dgm:prSet/>
      <dgm:spPr/>
      <dgm:t>
        <a:bodyPr/>
        <a:lstStyle/>
        <a:p>
          <a:endParaRPr lang="en-US"/>
        </a:p>
      </dgm:t>
    </dgm:pt>
    <dgm:pt modelId="{68381170-88C7-4152-998F-14907C02A466}" type="sibTrans" cxnId="{8A705417-B528-4B25-B6B4-7A15A9222A10}">
      <dgm:prSet/>
      <dgm:spPr/>
      <dgm:t>
        <a:bodyPr/>
        <a:lstStyle/>
        <a:p>
          <a:endParaRPr lang="en-US"/>
        </a:p>
      </dgm:t>
    </dgm:pt>
    <dgm:pt modelId="{476F5AC0-0B77-4B8E-AEC7-16C379986A8D}">
      <dgm:prSet/>
      <dgm:spPr/>
      <dgm:t>
        <a:bodyPr/>
        <a:lstStyle/>
        <a:p>
          <a:r>
            <a:rPr lang="en-US"/>
            <a:t>TRACK</a:t>
          </a:r>
        </a:p>
      </dgm:t>
    </dgm:pt>
    <dgm:pt modelId="{B899FD82-C461-453E-9E83-C4BDB1F98A69}" type="parTrans" cxnId="{22D5942A-FCDC-47E9-AFAE-2917B6A45661}">
      <dgm:prSet/>
      <dgm:spPr/>
      <dgm:t>
        <a:bodyPr/>
        <a:lstStyle/>
        <a:p>
          <a:endParaRPr lang="en-US"/>
        </a:p>
      </dgm:t>
    </dgm:pt>
    <dgm:pt modelId="{82B80450-AD45-4170-8948-3892A7CB242B}" type="sibTrans" cxnId="{22D5942A-FCDC-47E9-AFAE-2917B6A45661}">
      <dgm:prSet/>
      <dgm:spPr/>
      <dgm:t>
        <a:bodyPr/>
        <a:lstStyle/>
        <a:p>
          <a:endParaRPr lang="en-US"/>
        </a:p>
      </dgm:t>
    </dgm:pt>
    <dgm:pt modelId="{BC9D9788-AC52-4020-A4E6-875410C88E6D}">
      <dgm:prSet/>
      <dgm:spPr/>
      <dgm:t>
        <a:bodyPr/>
        <a:lstStyle/>
        <a:p>
          <a:r>
            <a:rPr lang="en-US"/>
            <a:t>VOLLEYBALL</a:t>
          </a:r>
        </a:p>
      </dgm:t>
    </dgm:pt>
    <dgm:pt modelId="{AF2F2F0E-C4C4-4643-8F49-089F1961107D}" type="parTrans" cxnId="{64388F66-BA52-4AD6-AA73-1DB3CCC035DB}">
      <dgm:prSet/>
      <dgm:spPr/>
      <dgm:t>
        <a:bodyPr/>
        <a:lstStyle/>
        <a:p>
          <a:endParaRPr lang="en-US"/>
        </a:p>
      </dgm:t>
    </dgm:pt>
    <dgm:pt modelId="{2099B782-DE5A-4DB7-82FC-9A605C6DFA50}" type="sibTrans" cxnId="{64388F66-BA52-4AD6-AA73-1DB3CCC035DB}">
      <dgm:prSet/>
      <dgm:spPr/>
      <dgm:t>
        <a:bodyPr/>
        <a:lstStyle/>
        <a:p>
          <a:endParaRPr lang="en-US"/>
        </a:p>
      </dgm:t>
    </dgm:pt>
    <dgm:pt modelId="{7835C697-4170-4E3C-9F4A-C2BA3EA58882}">
      <dgm:prSet/>
      <dgm:spPr/>
      <dgm:t>
        <a:bodyPr/>
        <a:lstStyle/>
        <a:p>
          <a:r>
            <a:rPr lang="en-US"/>
            <a:t>WRESTLING</a:t>
          </a:r>
        </a:p>
      </dgm:t>
    </dgm:pt>
    <dgm:pt modelId="{E422C9C0-9776-4190-AA56-B8A49EFBA43B}" type="parTrans" cxnId="{2B96A136-3EB1-4240-9707-20BA976A0E16}">
      <dgm:prSet/>
      <dgm:spPr/>
      <dgm:t>
        <a:bodyPr/>
        <a:lstStyle/>
        <a:p>
          <a:endParaRPr lang="en-US"/>
        </a:p>
      </dgm:t>
    </dgm:pt>
    <dgm:pt modelId="{7089A11C-C31F-43A4-9844-DDEAD728DF86}" type="sibTrans" cxnId="{2B96A136-3EB1-4240-9707-20BA976A0E16}">
      <dgm:prSet/>
      <dgm:spPr/>
      <dgm:t>
        <a:bodyPr/>
        <a:lstStyle/>
        <a:p>
          <a:endParaRPr lang="en-US"/>
        </a:p>
      </dgm:t>
    </dgm:pt>
    <dgm:pt modelId="{6D154598-17B0-467E-BEC5-83E39E97DFD0}" type="pres">
      <dgm:prSet presAssocID="{C1A0ECC8-8277-4D40-BF87-B829234C1363}" presName="diagram" presStyleCnt="0">
        <dgm:presLayoutVars>
          <dgm:dir/>
          <dgm:resizeHandles val="exact"/>
        </dgm:presLayoutVars>
      </dgm:prSet>
      <dgm:spPr/>
    </dgm:pt>
    <dgm:pt modelId="{00437034-2C4E-4C36-A569-09FA9AED391D}" type="pres">
      <dgm:prSet presAssocID="{6FBD9140-0903-48F6-A3E8-9CFEA50B3046}" presName="node" presStyleLbl="node1" presStyleIdx="0" presStyleCnt="13">
        <dgm:presLayoutVars>
          <dgm:bulletEnabled val="1"/>
        </dgm:presLayoutVars>
      </dgm:prSet>
      <dgm:spPr/>
    </dgm:pt>
    <dgm:pt modelId="{589F48F2-1262-4A31-A577-70884184970C}" type="pres">
      <dgm:prSet presAssocID="{72A2C3F1-D81B-45E8-A288-6F611503CC36}" presName="sibTrans" presStyleCnt="0"/>
      <dgm:spPr/>
    </dgm:pt>
    <dgm:pt modelId="{3B362CBB-79BF-4540-9178-D3D971925D03}" type="pres">
      <dgm:prSet presAssocID="{C7367569-3236-409A-9EE5-E40073AA67E9}" presName="node" presStyleLbl="node1" presStyleIdx="1" presStyleCnt="13">
        <dgm:presLayoutVars>
          <dgm:bulletEnabled val="1"/>
        </dgm:presLayoutVars>
      </dgm:prSet>
      <dgm:spPr/>
    </dgm:pt>
    <dgm:pt modelId="{C1644306-BACB-4B7D-A702-EE7F6466B2B2}" type="pres">
      <dgm:prSet presAssocID="{665CA0CD-A3F3-4EE6-9DA9-1ACC15BAAA80}" presName="sibTrans" presStyleCnt="0"/>
      <dgm:spPr/>
    </dgm:pt>
    <dgm:pt modelId="{8473AC4E-34B3-4227-9374-2BC41857CB9A}" type="pres">
      <dgm:prSet presAssocID="{3B22BFF0-A9E4-41C2-9E32-99F42ECFB616}" presName="node" presStyleLbl="node1" presStyleIdx="2" presStyleCnt="13">
        <dgm:presLayoutVars>
          <dgm:bulletEnabled val="1"/>
        </dgm:presLayoutVars>
      </dgm:prSet>
      <dgm:spPr/>
    </dgm:pt>
    <dgm:pt modelId="{AD065423-FB91-4BED-B466-7DFB4982D200}" type="pres">
      <dgm:prSet presAssocID="{7AA2A600-8EE9-40A0-94AB-3E8BF90CF715}" presName="sibTrans" presStyleCnt="0"/>
      <dgm:spPr/>
    </dgm:pt>
    <dgm:pt modelId="{C47AAD03-E0AF-4A28-80BC-E75A8D49CD48}" type="pres">
      <dgm:prSet presAssocID="{BC366564-4DEF-4048-B847-C67DCD47205C}" presName="node" presStyleLbl="node1" presStyleIdx="3" presStyleCnt="13">
        <dgm:presLayoutVars>
          <dgm:bulletEnabled val="1"/>
        </dgm:presLayoutVars>
      </dgm:prSet>
      <dgm:spPr/>
    </dgm:pt>
    <dgm:pt modelId="{6FDDDE2C-3FEB-4EBA-97F7-E5A1C55F70C1}" type="pres">
      <dgm:prSet presAssocID="{4E5F580D-5CFA-40EF-9022-5874B80A30E4}" presName="sibTrans" presStyleCnt="0"/>
      <dgm:spPr/>
    </dgm:pt>
    <dgm:pt modelId="{C0C5CB8B-AC88-4560-A0B3-28AFA2824EBF}" type="pres">
      <dgm:prSet presAssocID="{9699FB9C-192E-4455-B4DB-4C1AB904E674}" presName="node" presStyleLbl="node1" presStyleIdx="4" presStyleCnt="13">
        <dgm:presLayoutVars>
          <dgm:bulletEnabled val="1"/>
        </dgm:presLayoutVars>
      </dgm:prSet>
      <dgm:spPr/>
    </dgm:pt>
    <dgm:pt modelId="{31C33057-9827-49A6-A541-49B1574B4FD9}" type="pres">
      <dgm:prSet presAssocID="{BF74DFCB-B052-447A-B674-1BB55CEB46DD}" presName="sibTrans" presStyleCnt="0"/>
      <dgm:spPr/>
    </dgm:pt>
    <dgm:pt modelId="{5FDB6FF1-C310-4CAD-B05D-95591F83240A}" type="pres">
      <dgm:prSet presAssocID="{138B0B67-DA7E-4F44-B0FF-4466A4109CA0}" presName="node" presStyleLbl="node1" presStyleIdx="5" presStyleCnt="13">
        <dgm:presLayoutVars>
          <dgm:bulletEnabled val="1"/>
        </dgm:presLayoutVars>
      </dgm:prSet>
      <dgm:spPr/>
    </dgm:pt>
    <dgm:pt modelId="{C8753297-DD90-4B22-8DA2-A7B1646C7C89}" type="pres">
      <dgm:prSet presAssocID="{42B13283-235B-4F47-AC35-F9B9898E542E}" presName="sibTrans" presStyleCnt="0"/>
      <dgm:spPr/>
    </dgm:pt>
    <dgm:pt modelId="{0465A81A-5E7F-48E0-BD1A-89E82AABE05F}" type="pres">
      <dgm:prSet presAssocID="{E796E85D-8353-4E1F-A7BB-104AAAFCC581}" presName="node" presStyleLbl="node1" presStyleIdx="6" presStyleCnt="13">
        <dgm:presLayoutVars>
          <dgm:bulletEnabled val="1"/>
        </dgm:presLayoutVars>
      </dgm:prSet>
      <dgm:spPr/>
    </dgm:pt>
    <dgm:pt modelId="{A63CEFEA-1159-45C8-BE9C-5CD88AB39D65}" type="pres">
      <dgm:prSet presAssocID="{7DDC7D9E-8684-4F29-B884-8856329A4BAA}" presName="sibTrans" presStyleCnt="0"/>
      <dgm:spPr/>
    </dgm:pt>
    <dgm:pt modelId="{E089D825-5738-4C6D-A2A5-1D57D052439F}" type="pres">
      <dgm:prSet presAssocID="{3A99B88C-5C81-4C1D-8C66-9D1A35F31A4B}" presName="node" presStyleLbl="node1" presStyleIdx="7" presStyleCnt="13">
        <dgm:presLayoutVars>
          <dgm:bulletEnabled val="1"/>
        </dgm:presLayoutVars>
      </dgm:prSet>
      <dgm:spPr/>
    </dgm:pt>
    <dgm:pt modelId="{D535F29C-2508-4459-AB4C-6BC6E2689B6B}" type="pres">
      <dgm:prSet presAssocID="{83616AC4-1343-48A0-88FA-9A3F36135F93}" presName="sibTrans" presStyleCnt="0"/>
      <dgm:spPr/>
    </dgm:pt>
    <dgm:pt modelId="{3D9D90C1-C25D-479A-9936-747EF67986EF}" type="pres">
      <dgm:prSet presAssocID="{A44A5E49-316B-475D-98AD-145B79194B09}" presName="node" presStyleLbl="node1" presStyleIdx="8" presStyleCnt="13">
        <dgm:presLayoutVars>
          <dgm:bulletEnabled val="1"/>
        </dgm:presLayoutVars>
      </dgm:prSet>
      <dgm:spPr/>
    </dgm:pt>
    <dgm:pt modelId="{73FA28A3-24A3-46D7-A083-FB4AD8BD9039}" type="pres">
      <dgm:prSet presAssocID="{3A5A7996-CC90-4F75-999F-D1B36CD8CD0D}" presName="sibTrans" presStyleCnt="0"/>
      <dgm:spPr/>
    </dgm:pt>
    <dgm:pt modelId="{613FDDDA-4979-4A28-A4A9-EBF545747802}" type="pres">
      <dgm:prSet presAssocID="{A7E49125-B078-4353-8DF5-0A745E888EED}" presName="node" presStyleLbl="node1" presStyleIdx="9" presStyleCnt="13">
        <dgm:presLayoutVars>
          <dgm:bulletEnabled val="1"/>
        </dgm:presLayoutVars>
      </dgm:prSet>
      <dgm:spPr/>
    </dgm:pt>
    <dgm:pt modelId="{D2A1CB34-B5C2-43D4-8725-692815323B6A}" type="pres">
      <dgm:prSet presAssocID="{68381170-88C7-4152-998F-14907C02A466}" presName="sibTrans" presStyleCnt="0"/>
      <dgm:spPr/>
    </dgm:pt>
    <dgm:pt modelId="{CD4D565E-5677-4232-A370-9D413EC240A5}" type="pres">
      <dgm:prSet presAssocID="{476F5AC0-0B77-4B8E-AEC7-16C379986A8D}" presName="node" presStyleLbl="node1" presStyleIdx="10" presStyleCnt="13">
        <dgm:presLayoutVars>
          <dgm:bulletEnabled val="1"/>
        </dgm:presLayoutVars>
      </dgm:prSet>
      <dgm:spPr/>
    </dgm:pt>
    <dgm:pt modelId="{95E2B0A3-5966-4A89-88AF-A23C900960D8}" type="pres">
      <dgm:prSet presAssocID="{82B80450-AD45-4170-8948-3892A7CB242B}" presName="sibTrans" presStyleCnt="0"/>
      <dgm:spPr/>
    </dgm:pt>
    <dgm:pt modelId="{CE87137C-B9DF-4F67-9D3E-95D88C133E14}" type="pres">
      <dgm:prSet presAssocID="{BC9D9788-AC52-4020-A4E6-875410C88E6D}" presName="node" presStyleLbl="node1" presStyleIdx="11" presStyleCnt="13">
        <dgm:presLayoutVars>
          <dgm:bulletEnabled val="1"/>
        </dgm:presLayoutVars>
      </dgm:prSet>
      <dgm:spPr/>
    </dgm:pt>
    <dgm:pt modelId="{8D1D24B7-4904-45AB-B710-386E2E5821C8}" type="pres">
      <dgm:prSet presAssocID="{2099B782-DE5A-4DB7-82FC-9A605C6DFA50}" presName="sibTrans" presStyleCnt="0"/>
      <dgm:spPr/>
    </dgm:pt>
    <dgm:pt modelId="{BB5453E2-18AC-4811-B0D5-E35C2DB86048}" type="pres">
      <dgm:prSet presAssocID="{7835C697-4170-4E3C-9F4A-C2BA3EA58882}" presName="node" presStyleLbl="node1" presStyleIdx="12" presStyleCnt="13">
        <dgm:presLayoutVars>
          <dgm:bulletEnabled val="1"/>
        </dgm:presLayoutVars>
      </dgm:prSet>
      <dgm:spPr/>
    </dgm:pt>
  </dgm:ptLst>
  <dgm:cxnLst>
    <dgm:cxn modelId="{35CA4505-AA66-4698-8E59-E789E12AA29F}" type="presOf" srcId="{C1A0ECC8-8277-4D40-BF87-B829234C1363}" destId="{6D154598-17B0-467E-BEC5-83E39E97DFD0}" srcOrd="0" destOrd="0" presId="urn:microsoft.com/office/officeart/2005/8/layout/default"/>
    <dgm:cxn modelId="{7FCA600D-95F1-4D5A-B96D-38C7FC96C368}" srcId="{C1A0ECC8-8277-4D40-BF87-B829234C1363}" destId="{138B0B67-DA7E-4F44-B0FF-4466A4109CA0}" srcOrd="5" destOrd="0" parTransId="{556D513E-3E72-4AB9-AA6D-3FEEBEAF1A63}" sibTransId="{42B13283-235B-4F47-AC35-F9B9898E542E}"/>
    <dgm:cxn modelId="{D2792515-FECB-4425-9EC0-8F006B391210}" type="presOf" srcId="{A7E49125-B078-4353-8DF5-0A745E888EED}" destId="{613FDDDA-4979-4A28-A4A9-EBF545747802}" srcOrd="0" destOrd="0" presId="urn:microsoft.com/office/officeart/2005/8/layout/default"/>
    <dgm:cxn modelId="{8A705417-B528-4B25-B6B4-7A15A9222A10}" srcId="{C1A0ECC8-8277-4D40-BF87-B829234C1363}" destId="{A7E49125-B078-4353-8DF5-0A745E888EED}" srcOrd="9" destOrd="0" parTransId="{C89CEBC0-D124-4487-B821-D41700B89D74}" sibTransId="{68381170-88C7-4152-998F-14907C02A466}"/>
    <dgm:cxn modelId="{22D5942A-FCDC-47E9-AFAE-2917B6A45661}" srcId="{C1A0ECC8-8277-4D40-BF87-B829234C1363}" destId="{476F5AC0-0B77-4B8E-AEC7-16C379986A8D}" srcOrd="10" destOrd="0" parTransId="{B899FD82-C461-453E-9E83-C4BDB1F98A69}" sibTransId="{82B80450-AD45-4170-8948-3892A7CB242B}"/>
    <dgm:cxn modelId="{189CC12B-CDEB-4465-A995-D5BA0DD50409}" type="presOf" srcId="{3A99B88C-5C81-4C1D-8C66-9D1A35F31A4B}" destId="{E089D825-5738-4C6D-A2A5-1D57D052439F}" srcOrd="0" destOrd="0" presId="urn:microsoft.com/office/officeart/2005/8/layout/default"/>
    <dgm:cxn modelId="{0FFE0334-3935-43BE-8445-47EAD2C431D8}" type="presOf" srcId="{3B22BFF0-A9E4-41C2-9E32-99F42ECFB616}" destId="{8473AC4E-34B3-4227-9374-2BC41857CB9A}" srcOrd="0" destOrd="0" presId="urn:microsoft.com/office/officeart/2005/8/layout/default"/>
    <dgm:cxn modelId="{2B96A136-3EB1-4240-9707-20BA976A0E16}" srcId="{C1A0ECC8-8277-4D40-BF87-B829234C1363}" destId="{7835C697-4170-4E3C-9F4A-C2BA3EA58882}" srcOrd="12" destOrd="0" parTransId="{E422C9C0-9776-4190-AA56-B8A49EFBA43B}" sibTransId="{7089A11C-C31F-43A4-9844-DDEAD728DF86}"/>
    <dgm:cxn modelId="{211EE93C-D7F8-4E32-85BB-A523B0200B9E}" type="presOf" srcId="{BC9D9788-AC52-4020-A4E6-875410C88E6D}" destId="{CE87137C-B9DF-4F67-9D3E-95D88C133E14}" srcOrd="0" destOrd="0" presId="urn:microsoft.com/office/officeart/2005/8/layout/default"/>
    <dgm:cxn modelId="{64388F66-BA52-4AD6-AA73-1DB3CCC035DB}" srcId="{C1A0ECC8-8277-4D40-BF87-B829234C1363}" destId="{BC9D9788-AC52-4020-A4E6-875410C88E6D}" srcOrd="11" destOrd="0" parTransId="{AF2F2F0E-C4C4-4643-8F49-089F1961107D}" sibTransId="{2099B782-DE5A-4DB7-82FC-9A605C6DFA50}"/>
    <dgm:cxn modelId="{1A8C4C67-6829-4F83-B63F-E6849369A684}" srcId="{C1A0ECC8-8277-4D40-BF87-B829234C1363}" destId="{E796E85D-8353-4E1F-A7BB-104AAAFCC581}" srcOrd="6" destOrd="0" parTransId="{7752D77F-4396-4DFC-8F3C-0835B69C651E}" sibTransId="{7DDC7D9E-8684-4F29-B884-8856329A4BAA}"/>
    <dgm:cxn modelId="{C7A72A74-548D-46E6-A9AB-63E7560175B6}" type="presOf" srcId="{9699FB9C-192E-4455-B4DB-4C1AB904E674}" destId="{C0C5CB8B-AC88-4560-A0B3-28AFA2824EBF}" srcOrd="0" destOrd="0" presId="urn:microsoft.com/office/officeart/2005/8/layout/default"/>
    <dgm:cxn modelId="{E1610F81-9B8A-49F4-8C83-663B07E01BEA}" srcId="{C1A0ECC8-8277-4D40-BF87-B829234C1363}" destId="{3B22BFF0-A9E4-41C2-9E32-99F42ECFB616}" srcOrd="2" destOrd="0" parTransId="{6F41AF1C-8E80-4709-BC40-2ED41162A429}" sibTransId="{7AA2A600-8EE9-40A0-94AB-3E8BF90CF715}"/>
    <dgm:cxn modelId="{A8D69181-60AD-45DD-BC5A-7C2060811E39}" type="presOf" srcId="{E796E85D-8353-4E1F-A7BB-104AAAFCC581}" destId="{0465A81A-5E7F-48E0-BD1A-89E82AABE05F}" srcOrd="0" destOrd="0" presId="urn:microsoft.com/office/officeart/2005/8/layout/default"/>
    <dgm:cxn modelId="{0D874887-07A2-4E17-A754-0C5261D1B847}" srcId="{C1A0ECC8-8277-4D40-BF87-B829234C1363}" destId="{C7367569-3236-409A-9EE5-E40073AA67E9}" srcOrd="1" destOrd="0" parTransId="{25B3F364-4055-43C0-AE53-0B4698165670}" sibTransId="{665CA0CD-A3F3-4EE6-9DA9-1ACC15BAAA80}"/>
    <dgm:cxn modelId="{3B2E6496-8415-486B-A716-F06560B68DC9}" srcId="{C1A0ECC8-8277-4D40-BF87-B829234C1363}" destId="{3A99B88C-5C81-4C1D-8C66-9D1A35F31A4B}" srcOrd="7" destOrd="0" parTransId="{9C1DBE2E-A9E6-4D9B-BF72-F7A1C472B4F4}" sibTransId="{83616AC4-1343-48A0-88FA-9A3F36135F93}"/>
    <dgm:cxn modelId="{A46B8B9D-A0E3-4607-8DCB-09C209DF7A4D}" type="presOf" srcId="{476F5AC0-0B77-4B8E-AEC7-16C379986A8D}" destId="{CD4D565E-5677-4232-A370-9D413EC240A5}" srcOrd="0" destOrd="0" presId="urn:microsoft.com/office/officeart/2005/8/layout/default"/>
    <dgm:cxn modelId="{B1E3B2AA-ED48-48B4-8E86-24DEED564750}" type="presOf" srcId="{7835C697-4170-4E3C-9F4A-C2BA3EA58882}" destId="{BB5453E2-18AC-4811-B0D5-E35C2DB86048}" srcOrd="0" destOrd="0" presId="urn:microsoft.com/office/officeart/2005/8/layout/default"/>
    <dgm:cxn modelId="{6ED8B5B1-BEB2-480C-9B0F-7E13CAB4DAD7}" srcId="{C1A0ECC8-8277-4D40-BF87-B829234C1363}" destId="{BC366564-4DEF-4048-B847-C67DCD47205C}" srcOrd="3" destOrd="0" parTransId="{E8176170-8884-474D-A184-0295082869F3}" sibTransId="{4E5F580D-5CFA-40EF-9022-5874B80A30E4}"/>
    <dgm:cxn modelId="{7B1BB1B6-0FB3-4C0E-BCDF-C511B531B282}" srcId="{C1A0ECC8-8277-4D40-BF87-B829234C1363}" destId="{9699FB9C-192E-4455-B4DB-4C1AB904E674}" srcOrd="4" destOrd="0" parTransId="{8848FCFE-355D-457A-9D52-8DB5A69C5011}" sibTransId="{BF74DFCB-B052-447A-B674-1BB55CEB46DD}"/>
    <dgm:cxn modelId="{38229DBD-C3DE-4D48-883F-ADFAF70BA37F}" type="presOf" srcId="{6FBD9140-0903-48F6-A3E8-9CFEA50B3046}" destId="{00437034-2C4E-4C36-A569-09FA9AED391D}" srcOrd="0" destOrd="0" presId="urn:microsoft.com/office/officeart/2005/8/layout/default"/>
    <dgm:cxn modelId="{532780E8-1602-4A9B-B111-2058900D08BD}" type="presOf" srcId="{A44A5E49-316B-475D-98AD-145B79194B09}" destId="{3D9D90C1-C25D-479A-9936-747EF67986EF}" srcOrd="0" destOrd="0" presId="urn:microsoft.com/office/officeart/2005/8/layout/default"/>
    <dgm:cxn modelId="{4C3E1AF3-2B9D-47B6-B6E1-7BAC10FA5F0B}" type="presOf" srcId="{C7367569-3236-409A-9EE5-E40073AA67E9}" destId="{3B362CBB-79BF-4540-9178-D3D971925D03}" srcOrd="0" destOrd="0" presId="urn:microsoft.com/office/officeart/2005/8/layout/default"/>
    <dgm:cxn modelId="{BDA1C8F7-293F-4E53-A959-C175806462A9}" type="presOf" srcId="{BC366564-4DEF-4048-B847-C67DCD47205C}" destId="{C47AAD03-E0AF-4A28-80BC-E75A8D49CD48}" srcOrd="0" destOrd="0" presId="urn:microsoft.com/office/officeart/2005/8/layout/default"/>
    <dgm:cxn modelId="{4707BAFE-8517-4F19-9306-6366B9AFFCFE}" srcId="{C1A0ECC8-8277-4D40-BF87-B829234C1363}" destId="{6FBD9140-0903-48F6-A3E8-9CFEA50B3046}" srcOrd="0" destOrd="0" parTransId="{8CF7A8D2-EB80-4E38-ADBE-8C01B0F22E2D}" sibTransId="{72A2C3F1-D81B-45E8-A288-6F611503CC36}"/>
    <dgm:cxn modelId="{9D555FFF-FC15-4D93-81DF-B125047132E2}" type="presOf" srcId="{138B0B67-DA7E-4F44-B0FF-4466A4109CA0}" destId="{5FDB6FF1-C310-4CAD-B05D-95591F83240A}" srcOrd="0" destOrd="0" presId="urn:microsoft.com/office/officeart/2005/8/layout/default"/>
    <dgm:cxn modelId="{1E8654FF-E239-449A-937D-1B09F533E369}" srcId="{C1A0ECC8-8277-4D40-BF87-B829234C1363}" destId="{A44A5E49-316B-475D-98AD-145B79194B09}" srcOrd="8" destOrd="0" parTransId="{1C95ED6F-4DA7-40D2-A944-2C2804108A31}" sibTransId="{3A5A7996-CC90-4F75-999F-D1B36CD8CD0D}"/>
    <dgm:cxn modelId="{ACFF632B-5841-4783-B0A4-7D3DC6E7C8D7}" type="presParOf" srcId="{6D154598-17B0-467E-BEC5-83E39E97DFD0}" destId="{00437034-2C4E-4C36-A569-09FA9AED391D}" srcOrd="0" destOrd="0" presId="urn:microsoft.com/office/officeart/2005/8/layout/default"/>
    <dgm:cxn modelId="{7C3C23CB-1264-4242-BF57-64703B4F04A3}" type="presParOf" srcId="{6D154598-17B0-467E-BEC5-83E39E97DFD0}" destId="{589F48F2-1262-4A31-A577-70884184970C}" srcOrd="1" destOrd="0" presId="urn:microsoft.com/office/officeart/2005/8/layout/default"/>
    <dgm:cxn modelId="{7CF4F708-D4C9-4445-BEB0-022061709957}" type="presParOf" srcId="{6D154598-17B0-467E-BEC5-83E39E97DFD0}" destId="{3B362CBB-79BF-4540-9178-D3D971925D03}" srcOrd="2" destOrd="0" presId="urn:microsoft.com/office/officeart/2005/8/layout/default"/>
    <dgm:cxn modelId="{9BDBA771-F4D2-494A-A251-8AAD41AB25C2}" type="presParOf" srcId="{6D154598-17B0-467E-BEC5-83E39E97DFD0}" destId="{C1644306-BACB-4B7D-A702-EE7F6466B2B2}" srcOrd="3" destOrd="0" presId="urn:microsoft.com/office/officeart/2005/8/layout/default"/>
    <dgm:cxn modelId="{1ABBE84D-45E1-4E57-9409-395D3A8CA94D}" type="presParOf" srcId="{6D154598-17B0-467E-BEC5-83E39E97DFD0}" destId="{8473AC4E-34B3-4227-9374-2BC41857CB9A}" srcOrd="4" destOrd="0" presId="urn:microsoft.com/office/officeart/2005/8/layout/default"/>
    <dgm:cxn modelId="{45B7CDC4-2694-4A1B-8A58-0AF04AB46A21}" type="presParOf" srcId="{6D154598-17B0-467E-BEC5-83E39E97DFD0}" destId="{AD065423-FB91-4BED-B466-7DFB4982D200}" srcOrd="5" destOrd="0" presId="urn:microsoft.com/office/officeart/2005/8/layout/default"/>
    <dgm:cxn modelId="{10B5FC1A-2669-4E37-82A2-58197DDA0D55}" type="presParOf" srcId="{6D154598-17B0-467E-BEC5-83E39E97DFD0}" destId="{C47AAD03-E0AF-4A28-80BC-E75A8D49CD48}" srcOrd="6" destOrd="0" presId="urn:microsoft.com/office/officeart/2005/8/layout/default"/>
    <dgm:cxn modelId="{95BD57B0-8E7C-42DC-B8FA-33DBF8F63AF4}" type="presParOf" srcId="{6D154598-17B0-467E-BEC5-83E39E97DFD0}" destId="{6FDDDE2C-3FEB-4EBA-97F7-E5A1C55F70C1}" srcOrd="7" destOrd="0" presId="urn:microsoft.com/office/officeart/2005/8/layout/default"/>
    <dgm:cxn modelId="{F32099B2-931A-4793-B389-1BB5F567E3C9}" type="presParOf" srcId="{6D154598-17B0-467E-BEC5-83E39E97DFD0}" destId="{C0C5CB8B-AC88-4560-A0B3-28AFA2824EBF}" srcOrd="8" destOrd="0" presId="urn:microsoft.com/office/officeart/2005/8/layout/default"/>
    <dgm:cxn modelId="{E1ED9347-B92C-4F4B-8114-77789D6D9538}" type="presParOf" srcId="{6D154598-17B0-467E-BEC5-83E39E97DFD0}" destId="{31C33057-9827-49A6-A541-49B1574B4FD9}" srcOrd="9" destOrd="0" presId="urn:microsoft.com/office/officeart/2005/8/layout/default"/>
    <dgm:cxn modelId="{577B0415-1EE1-4218-BBBB-6AF9F70CF0A1}" type="presParOf" srcId="{6D154598-17B0-467E-BEC5-83E39E97DFD0}" destId="{5FDB6FF1-C310-4CAD-B05D-95591F83240A}" srcOrd="10" destOrd="0" presId="urn:microsoft.com/office/officeart/2005/8/layout/default"/>
    <dgm:cxn modelId="{33E8C8BA-B0BA-481F-80C7-98C596BA4F34}" type="presParOf" srcId="{6D154598-17B0-467E-BEC5-83E39E97DFD0}" destId="{C8753297-DD90-4B22-8DA2-A7B1646C7C89}" srcOrd="11" destOrd="0" presId="urn:microsoft.com/office/officeart/2005/8/layout/default"/>
    <dgm:cxn modelId="{073A247A-0D41-48D1-8921-0CFFFAB8E0B1}" type="presParOf" srcId="{6D154598-17B0-467E-BEC5-83E39E97DFD0}" destId="{0465A81A-5E7F-48E0-BD1A-89E82AABE05F}" srcOrd="12" destOrd="0" presId="urn:microsoft.com/office/officeart/2005/8/layout/default"/>
    <dgm:cxn modelId="{93104247-97C7-40D8-A4F6-697A2FF75D31}" type="presParOf" srcId="{6D154598-17B0-467E-BEC5-83E39E97DFD0}" destId="{A63CEFEA-1159-45C8-BE9C-5CD88AB39D65}" srcOrd="13" destOrd="0" presId="urn:microsoft.com/office/officeart/2005/8/layout/default"/>
    <dgm:cxn modelId="{2F134081-4240-4EB3-BF7E-84F8FAF5A1B2}" type="presParOf" srcId="{6D154598-17B0-467E-BEC5-83E39E97DFD0}" destId="{E089D825-5738-4C6D-A2A5-1D57D052439F}" srcOrd="14" destOrd="0" presId="urn:microsoft.com/office/officeart/2005/8/layout/default"/>
    <dgm:cxn modelId="{A698C2F4-FEF7-4DD9-B14D-D44484714411}" type="presParOf" srcId="{6D154598-17B0-467E-BEC5-83E39E97DFD0}" destId="{D535F29C-2508-4459-AB4C-6BC6E2689B6B}" srcOrd="15" destOrd="0" presId="urn:microsoft.com/office/officeart/2005/8/layout/default"/>
    <dgm:cxn modelId="{736A7F33-4B09-448C-8429-DDD109AFFFAA}" type="presParOf" srcId="{6D154598-17B0-467E-BEC5-83E39E97DFD0}" destId="{3D9D90C1-C25D-479A-9936-747EF67986EF}" srcOrd="16" destOrd="0" presId="urn:microsoft.com/office/officeart/2005/8/layout/default"/>
    <dgm:cxn modelId="{D6A6DD34-1D02-4733-85F3-0233F576F144}" type="presParOf" srcId="{6D154598-17B0-467E-BEC5-83E39E97DFD0}" destId="{73FA28A3-24A3-46D7-A083-FB4AD8BD9039}" srcOrd="17" destOrd="0" presId="urn:microsoft.com/office/officeart/2005/8/layout/default"/>
    <dgm:cxn modelId="{07436FC4-842A-407D-A47D-4320D63E64BF}" type="presParOf" srcId="{6D154598-17B0-467E-BEC5-83E39E97DFD0}" destId="{613FDDDA-4979-4A28-A4A9-EBF545747802}" srcOrd="18" destOrd="0" presId="urn:microsoft.com/office/officeart/2005/8/layout/default"/>
    <dgm:cxn modelId="{E7633BC5-CB0D-4C48-9994-1002D8CAEC37}" type="presParOf" srcId="{6D154598-17B0-467E-BEC5-83E39E97DFD0}" destId="{D2A1CB34-B5C2-43D4-8725-692815323B6A}" srcOrd="19" destOrd="0" presId="urn:microsoft.com/office/officeart/2005/8/layout/default"/>
    <dgm:cxn modelId="{212AD191-BD20-4265-9646-411DFCC67C90}" type="presParOf" srcId="{6D154598-17B0-467E-BEC5-83E39E97DFD0}" destId="{CD4D565E-5677-4232-A370-9D413EC240A5}" srcOrd="20" destOrd="0" presId="urn:microsoft.com/office/officeart/2005/8/layout/default"/>
    <dgm:cxn modelId="{F011E782-59E7-46ED-B350-2F59269A8404}" type="presParOf" srcId="{6D154598-17B0-467E-BEC5-83E39E97DFD0}" destId="{95E2B0A3-5966-4A89-88AF-A23C900960D8}" srcOrd="21" destOrd="0" presId="urn:microsoft.com/office/officeart/2005/8/layout/default"/>
    <dgm:cxn modelId="{9A31CF48-AE1C-4324-8552-BF4276A9B14F}" type="presParOf" srcId="{6D154598-17B0-467E-BEC5-83E39E97DFD0}" destId="{CE87137C-B9DF-4F67-9D3E-95D88C133E14}" srcOrd="22" destOrd="0" presId="urn:microsoft.com/office/officeart/2005/8/layout/default"/>
    <dgm:cxn modelId="{0E9275D1-5C78-4641-B795-95FFED37AE48}" type="presParOf" srcId="{6D154598-17B0-467E-BEC5-83E39E97DFD0}" destId="{8D1D24B7-4904-45AB-B710-386E2E5821C8}" srcOrd="23" destOrd="0" presId="urn:microsoft.com/office/officeart/2005/8/layout/default"/>
    <dgm:cxn modelId="{BCB758AA-2FBB-453C-A109-CF2BC1731464}" type="presParOf" srcId="{6D154598-17B0-467E-BEC5-83E39E97DFD0}" destId="{BB5453E2-18AC-4811-B0D5-E35C2DB86048}" srcOrd="2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1E9C46-6742-43A2-82B8-C4AD951D5B35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4576D6D-0F18-4DE2-B930-30709A9A9616}">
      <dgm:prSet/>
      <dgm:spPr/>
      <dgm:t>
        <a:bodyPr/>
        <a:lstStyle/>
        <a:p>
          <a:r>
            <a:rPr lang="en-US" b="0" i="0"/>
            <a:t>National Honor Society</a:t>
          </a:r>
          <a:endParaRPr lang="en-US"/>
        </a:p>
      </dgm:t>
    </dgm:pt>
    <dgm:pt modelId="{5EEB5032-CE6B-4BDB-BB3C-50954C2C38A5}" type="parTrans" cxnId="{5C2F4862-C56C-4543-97AB-2ADFCD48A84B}">
      <dgm:prSet/>
      <dgm:spPr/>
      <dgm:t>
        <a:bodyPr/>
        <a:lstStyle/>
        <a:p>
          <a:endParaRPr lang="en-US"/>
        </a:p>
      </dgm:t>
    </dgm:pt>
    <dgm:pt modelId="{AA047E20-D55C-4ACC-8AAB-8E6A00BD26D0}" type="sibTrans" cxnId="{5C2F4862-C56C-4543-97AB-2ADFCD48A84B}">
      <dgm:prSet/>
      <dgm:spPr/>
      <dgm:t>
        <a:bodyPr/>
        <a:lstStyle/>
        <a:p>
          <a:endParaRPr lang="en-US"/>
        </a:p>
      </dgm:t>
    </dgm:pt>
    <dgm:pt modelId="{0CF60DF1-9D76-41E9-9237-68677753FD35}">
      <dgm:prSet/>
      <dgm:spPr/>
      <dgm:t>
        <a:bodyPr/>
        <a:lstStyle/>
        <a:p>
          <a:r>
            <a:rPr lang="en-US" b="0" i="0"/>
            <a:t>Band &amp; Orchestra</a:t>
          </a:r>
          <a:endParaRPr lang="en-US"/>
        </a:p>
      </dgm:t>
    </dgm:pt>
    <dgm:pt modelId="{103028C9-3584-463B-9E2B-6B174AAECF33}" type="parTrans" cxnId="{62348A61-23D4-4712-BDAA-28568221E09B}">
      <dgm:prSet/>
      <dgm:spPr/>
      <dgm:t>
        <a:bodyPr/>
        <a:lstStyle/>
        <a:p>
          <a:endParaRPr lang="en-US"/>
        </a:p>
      </dgm:t>
    </dgm:pt>
    <dgm:pt modelId="{7690C183-DD7B-405F-AEC9-688CD95579ED}" type="sibTrans" cxnId="{62348A61-23D4-4712-BDAA-28568221E09B}">
      <dgm:prSet/>
      <dgm:spPr/>
      <dgm:t>
        <a:bodyPr/>
        <a:lstStyle/>
        <a:p>
          <a:endParaRPr lang="en-US"/>
        </a:p>
      </dgm:t>
    </dgm:pt>
    <dgm:pt modelId="{D68B70E7-CA06-40DE-A779-8D8C2499D38C}">
      <dgm:prSet/>
      <dgm:spPr/>
      <dgm:t>
        <a:bodyPr/>
        <a:lstStyle/>
        <a:p>
          <a:pPr rtl="0"/>
          <a:r>
            <a:rPr lang="en-US" b="0" i="0"/>
            <a:t>Debate</a:t>
          </a:r>
          <a:r>
            <a:rPr lang="en-US" b="0" i="0">
              <a:latin typeface="Calibri Light" panose="020F0302020204030204"/>
            </a:rPr>
            <a:t> </a:t>
          </a:r>
          <a:endParaRPr lang="en-US"/>
        </a:p>
      </dgm:t>
    </dgm:pt>
    <dgm:pt modelId="{A1E69F02-C990-4EF7-A98D-D0CA7DC44AE2}" type="parTrans" cxnId="{F4872D6C-6565-4992-9EF5-078954BDFECD}">
      <dgm:prSet/>
      <dgm:spPr/>
      <dgm:t>
        <a:bodyPr/>
        <a:lstStyle/>
        <a:p>
          <a:endParaRPr lang="en-US"/>
        </a:p>
      </dgm:t>
    </dgm:pt>
    <dgm:pt modelId="{9B85FC78-B1AC-40B9-BB09-C343C7D4C703}" type="sibTrans" cxnId="{F4872D6C-6565-4992-9EF5-078954BDFECD}">
      <dgm:prSet/>
      <dgm:spPr/>
      <dgm:t>
        <a:bodyPr/>
        <a:lstStyle/>
        <a:p>
          <a:endParaRPr lang="en-US"/>
        </a:p>
      </dgm:t>
    </dgm:pt>
    <dgm:pt modelId="{30837F11-3363-42AF-9563-646E2CD5E490}">
      <dgm:prSet/>
      <dgm:spPr/>
      <dgm:t>
        <a:bodyPr/>
        <a:lstStyle/>
        <a:p>
          <a:r>
            <a:rPr lang="en-US" b="0" i="0"/>
            <a:t>Student Council</a:t>
          </a:r>
          <a:endParaRPr lang="en-US"/>
        </a:p>
      </dgm:t>
    </dgm:pt>
    <dgm:pt modelId="{3C6AF096-1C8C-4D14-ABDC-5DB5EDE83F80}" type="parTrans" cxnId="{DDFAE8C1-B9E5-4EE6-9D3E-6FA8346DF459}">
      <dgm:prSet/>
      <dgm:spPr/>
      <dgm:t>
        <a:bodyPr/>
        <a:lstStyle/>
        <a:p>
          <a:endParaRPr lang="en-US"/>
        </a:p>
      </dgm:t>
    </dgm:pt>
    <dgm:pt modelId="{9114B6B1-2949-4553-BE83-7630B61ED5DB}" type="sibTrans" cxnId="{DDFAE8C1-B9E5-4EE6-9D3E-6FA8346DF459}">
      <dgm:prSet/>
      <dgm:spPr/>
      <dgm:t>
        <a:bodyPr/>
        <a:lstStyle/>
        <a:p>
          <a:endParaRPr lang="en-US"/>
        </a:p>
      </dgm:t>
    </dgm:pt>
    <dgm:pt modelId="{55A86811-9D1B-4807-A92C-F7A6523703F8}">
      <dgm:prSet/>
      <dgm:spPr/>
      <dgm:t>
        <a:bodyPr/>
        <a:lstStyle/>
        <a:p>
          <a:r>
            <a:rPr lang="en-US" b="0" i="0"/>
            <a:t>Key Club</a:t>
          </a:r>
          <a:endParaRPr lang="en-US"/>
        </a:p>
      </dgm:t>
    </dgm:pt>
    <dgm:pt modelId="{1D20F096-367D-4E46-B541-B75A2F285D60}" type="parTrans" cxnId="{9CEEECFA-1F81-4F70-8101-6676BF071B41}">
      <dgm:prSet/>
      <dgm:spPr/>
      <dgm:t>
        <a:bodyPr/>
        <a:lstStyle/>
        <a:p>
          <a:endParaRPr lang="en-US"/>
        </a:p>
      </dgm:t>
    </dgm:pt>
    <dgm:pt modelId="{997C7235-B9AD-4700-8ABE-3721A8104C22}" type="sibTrans" cxnId="{9CEEECFA-1F81-4F70-8101-6676BF071B41}">
      <dgm:prSet/>
      <dgm:spPr/>
      <dgm:t>
        <a:bodyPr/>
        <a:lstStyle/>
        <a:p>
          <a:endParaRPr lang="en-US"/>
        </a:p>
      </dgm:t>
    </dgm:pt>
    <dgm:pt modelId="{C8022666-F17E-4886-995A-AD31BCB446EE}">
      <dgm:prSet/>
      <dgm:spPr/>
      <dgm:t>
        <a:bodyPr/>
        <a:lstStyle/>
        <a:p>
          <a:r>
            <a:rPr lang="en-US" b="0" i="0"/>
            <a:t>LGBT + Union</a:t>
          </a:r>
          <a:endParaRPr lang="en-US"/>
        </a:p>
      </dgm:t>
    </dgm:pt>
    <dgm:pt modelId="{EC129CB8-2AA7-4463-8A73-DF5CB84DB4FB}" type="parTrans" cxnId="{E2749AB0-7E8A-4E74-9023-F8CB12371625}">
      <dgm:prSet/>
      <dgm:spPr/>
      <dgm:t>
        <a:bodyPr/>
        <a:lstStyle/>
        <a:p>
          <a:endParaRPr lang="en-US"/>
        </a:p>
      </dgm:t>
    </dgm:pt>
    <dgm:pt modelId="{2F032DDE-8E4C-423B-B929-4BEC18014CE2}" type="sibTrans" cxnId="{E2749AB0-7E8A-4E74-9023-F8CB12371625}">
      <dgm:prSet/>
      <dgm:spPr/>
      <dgm:t>
        <a:bodyPr/>
        <a:lstStyle/>
        <a:p>
          <a:endParaRPr lang="en-US"/>
        </a:p>
      </dgm:t>
    </dgm:pt>
    <dgm:pt modelId="{A564BFF3-6CF9-4202-BEAC-C0C198DA6FC3}">
      <dgm:prSet/>
      <dgm:spPr/>
      <dgm:t>
        <a:bodyPr/>
        <a:lstStyle/>
        <a:p>
          <a:r>
            <a:rPr lang="en-US" b="0" i="0"/>
            <a:t>Improv &amp; Drama</a:t>
          </a:r>
          <a:endParaRPr lang="en-US"/>
        </a:p>
      </dgm:t>
    </dgm:pt>
    <dgm:pt modelId="{53C960A0-D22D-474D-B1B3-02AF9B5DC1E9}" type="parTrans" cxnId="{88BB69F9-A7F7-49B4-B0F2-B6B82402F3CB}">
      <dgm:prSet/>
      <dgm:spPr/>
      <dgm:t>
        <a:bodyPr/>
        <a:lstStyle/>
        <a:p>
          <a:endParaRPr lang="en-US"/>
        </a:p>
      </dgm:t>
    </dgm:pt>
    <dgm:pt modelId="{CCE8C45B-305A-4F17-A744-198777CE656D}" type="sibTrans" cxnId="{88BB69F9-A7F7-49B4-B0F2-B6B82402F3CB}">
      <dgm:prSet/>
      <dgm:spPr/>
      <dgm:t>
        <a:bodyPr/>
        <a:lstStyle/>
        <a:p>
          <a:endParaRPr lang="en-US"/>
        </a:p>
      </dgm:t>
    </dgm:pt>
    <dgm:pt modelId="{F20A78A6-8F74-431B-A8A5-430D5E9BF146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Pomline </a:t>
          </a:r>
          <a:endParaRPr lang="en-US"/>
        </a:p>
      </dgm:t>
    </dgm:pt>
    <dgm:pt modelId="{39C47B76-5F08-4628-B5AF-FD451D511049}" type="parTrans" cxnId="{13375370-64F3-4DE1-B18D-6C5D3175E2AA}">
      <dgm:prSet/>
      <dgm:spPr/>
      <dgm:t>
        <a:bodyPr/>
        <a:lstStyle/>
        <a:p>
          <a:endParaRPr lang="en-US"/>
        </a:p>
      </dgm:t>
    </dgm:pt>
    <dgm:pt modelId="{FE71A29A-FFDE-46E4-9BE8-14733E99B126}" type="sibTrans" cxnId="{13375370-64F3-4DE1-B18D-6C5D3175E2AA}">
      <dgm:prSet/>
      <dgm:spPr/>
      <dgm:t>
        <a:bodyPr/>
        <a:lstStyle/>
        <a:p>
          <a:endParaRPr lang="en-US"/>
        </a:p>
      </dgm:t>
    </dgm:pt>
    <dgm:pt modelId="{F805087C-6599-43FF-8A26-00C94260861D}">
      <dgm:prSet/>
      <dgm:spPr/>
      <dgm:t>
        <a:bodyPr/>
        <a:lstStyle/>
        <a:p>
          <a:r>
            <a:rPr lang="en-US" b="0" i="0"/>
            <a:t>Yearbook</a:t>
          </a:r>
          <a:endParaRPr lang="en-US"/>
        </a:p>
      </dgm:t>
    </dgm:pt>
    <dgm:pt modelId="{4F6F8434-2E36-4427-937E-66E5259F1C40}" type="parTrans" cxnId="{403FC5BC-EC68-4416-B2CC-BEA418793255}">
      <dgm:prSet/>
      <dgm:spPr/>
      <dgm:t>
        <a:bodyPr/>
        <a:lstStyle/>
        <a:p>
          <a:endParaRPr lang="en-US"/>
        </a:p>
      </dgm:t>
    </dgm:pt>
    <dgm:pt modelId="{4F57661A-BBC0-45BF-9F96-B48102C239D2}" type="sibTrans" cxnId="{403FC5BC-EC68-4416-B2CC-BEA418793255}">
      <dgm:prSet/>
      <dgm:spPr/>
      <dgm:t>
        <a:bodyPr/>
        <a:lstStyle/>
        <a:p>
          <a:endParaRPr lang="en-US"/>
        </a:p>
      </dgm:t>
    </dgm:pt>
    <dgm:pt modelId="{BD72EBBC-DABD-4236-BBF9-C81D8B3888C3}" type="pres">
      <dgm:prSet presAssocID="{861E9C46-6742-43A2-82B8-C4AD951D5B35}" presName="vert0" presStyleCnt="0">
        <dgm:presLayoutVars>
          <dgm:dir/>
          <dgm:animOne val="branch"/>
          <dgm:animLvl val="lvl"/>
        </dgm:presLayoutVars>
      </dgm:prSet>
      <dgm:spPr/>
    </dgm:pt>
    <dgm:pt modelId="{11CEBE94-A996-4470-A918-98282CD988AB}" type="pres">
      <dgm:prSet presAssocID="{E4576D6D-0F18-4DE2-B930-30709A9A9616}" presName="thickLine" presStyleLbl="alignNode1" presStyleIdx="0" presStyleCnt="9"/>
      <dgm:spPr/>
    </dgm:pt>
    <dgm:pt modelId="{630C0A0F-1197-47A4-A248-8183D0689AC3}" type="pres">
      <dgm:prSet presAssocID="{E4576D6D-0F18-4DE2-B930-30709A9A9616}" presName="horz1" presStyleCnt="0"/>
      <dgm:spPr/>
    </dgm:pt>
    <dgm:pt modelId="{F210499A-C6F3-49BB-BC83-E3904EC12EE4}" type="pres">
      <dgm:prSet presAssocID="{E4576D6D-0F18-4DE2-B930-30709A9A9616}" presName="tx1" presStyleLbl="revTx" presStyleIdx="0" presStyleCnt="9"/>
      <dgm:spPr/>
    </dgm:pt>
    <dgm:pt modelId="{D5D06467-2141-487D-80EC-760971E576B4}" type="pres">
      <dgm:prSet presAssocID="{E4576D6D-0F18-4DE2-B930-30709A9A9616}" presName="vert1" presStyleCnt="0"/>
      <dgm:spPr/>
    </dgm:pt>
    <dgm:pt modelId="{C5DF0DBF-77D3-44C7-B641-E44E7F126983}" type="pres">
      <dgm:prSet presAssocID="{0CF60DF1-9D76-41E9-9237-68677753FD35}" presName="thickLine" presStyleLbl="alignNode1" presStyleIdx="1" presStyleCnt="9"/>
      <dgm:spPr/>
    </dgm:pt>
    <dgm:pt modelId="{8DEAA3D7-E615-4391-A9C2-E6CBD9D4E879}" type="pres">
      <dgm:prSet presAssocID="{0CF60DF1-9D76-41E9-9237-68677753FD35}" presName="horz1" presStyleCnt="0"/>
      <dgm:spPr/>
    </dgm:pt>
    <dgm:pt modelId="{26B4FA79-FEC2-4D43-9A23-E3AB97E53DBC}" type="pres">
      <dgm:prSet presAssocID="{0CF60DF1-9D76-41E9-9237-68677753FD35}" presName="tx1" presStyleLbl="revTx" presStyleIdx="1" presStyleCnt="9"/>
      <dgm:spPr/>
    </dgm:pt>
    <dgm:pt modelId="{0A16633E-56CE-4DC9-BA9A-DBB2D05E0D40}" type="pres">
      <dgm:prSet presAssocID="{0CF60DF1-9D76-41E9-9237-68677753FD35}" presName="vert1" presStyleCnt="0"/>
      <dgm:spPr/>
    </dgm:pt>
    <dgm:pt modelId="{C88D3C18-2FD9-4B1B-9BCC-CC14D5221C6D}" type="pres">
      <dgm:prSet presAssocID="{D68B70E7-CA06-40DE-A779-8D8C2499D38C}" presName="thickLine" presStyleLbl="alignNode1" presStyleIdx="2" presStyleCnt="9"/>
      <dgm:spPr/>
    </dgm:pt>
    <dgm:pt modelId="{61D430D8-95E9-4A25-A8E0-FE45C971A6A0}" type="pres">
      <dgm:prSet presAssocID="{D68B70E7-CA06-40DE-A779-8D8C2499D38C}" presName="horz1" presStyleCnt="0"/>
      <dgm:spPr/>
    </dgm:pt>
    <dgm:pt modelId="{25E78756-41E7-4E95-9407-5EA4E7E5F5E3}" type="pres">
      <dgm:prSet presAssocID="{D68B70E7-CA06-40DE-A779-8D8C2499D38C}" presName="tx1" presStyleLbl="revTx" presStyleIdx="2" presStyleCnt="9"/>
      <dgm:spPr/>
    </dgm:pt>
    <dgm:pt modelId="{B3F988C2-F7C1-44F2-9360-5172A3AD4761}" type="pres">
      <dgm:prSet presAssocID="{D68B70E7-CA06-40DE-A779-8D8C2499D38C}" presName="vert1" presStyleCnt="0"/>
      <dgm:spPr/>
    </dgm:pt>
    <dgm:pt modelId="{2234D321-AE0C-420D-8366-9DE29FAE41B1}" type="pres">
      <dgm:prSet presAssocID="{30837F11-3363-42AF-9563-646E2CD5E490}" presName="thickLine" presStyleLbl="alignNode1" presStyleIdx="3" presStyleCnt="9"/>
      <dgm:spPr/>
    </dgm:pt>
    <dgm:pt modelId="{CE7A8C91-A6C7-40D1-A0A9-5E94DBDE9C82}" type="pres">
      <dgm:prSet presAssocID="{30837F11-3363-42AF-9563-646E2CD5E490}" presName="horz1" presStyleCnt="0"/>
      <dgm:spPr/>
    </dgm:pt>
    <dgm:pt modelId="{56138C33-FFFE-4E93-956D-A18E587DAB0C}" type="pres">
      <dgm:prSet presAssocID="{30837F11-3363-42AF-9563-646E2CD5E490}" presName="tx1" presStyleLbl="revTx" presStyleIdx="3" presStyleCnt="9"/>
      <dgm:spPr/>
    </dgm:pt>
    <dgm:pt modelId="{2649DC9E-DB7D-4C27-82E7-40F4C98B830E}" type="pres">
      <dgm:prSet presAssocID="{30837F11-3363-42AF-9563-646E2CD5E490}" presName="vert1" presStyleCnt="0"/>
      <dgm:spPr/>
    </dgm:pt>
    <dgm:pt modelId="{90C4AC17-890B-4C41-B1A7-D431DDABA081}" type="pres">
      <dgm:prSet presAssocID="{55A86811-9D1B-4807-A92C-F7A6523703F8}" presName="thickLine" presStyleLbl="alignNode1" presStyleIdx="4" presStyleCnt="9"/>
      <dgm:spPr/>
    </dgm:pt>
    <dgm:pt modelId="{6F9C75DB-5751-49CD-B49C-44D6301BD9D5}" type="pres">
      <dgm:prSet presAssocID="{55A86811-9D1B-4807-A92C-F7A6523703F8}" presName="horz1" presStyleCnt="0"/>
      <dgm:spPr/>
    </dgm:pt>
    <dgm:pt modelId="{0AAE1987-A801-410A-9646-1BCE23B590EE}" type="pres">
      <dgm:prSet presAssocID="{55A86811-9D1B-4807-A92C-F7A6523703F8}" presName="tx1" presStyleLbl="revTx" presStyleIdx="4" presStyleCnt="9"/>
      <dgm:spPr/>
    </dgm:pt>
    <dgm:pt modelId="{C5467279-9DF6-484A-AB7C-29606296EBB5}" type="pres">
      <dgm:prSet presAssocID="{55A86811-9D1B-4807-A92C-F7A6523703F8}" presName="vert1" presStyleCnt="0"/>
      <dgm:spPr/>
    </dgm:pt>
    <dgm:pt modelId="{B360E6F0-7A37-418A-A507-F31FB8D218B1}" type="pres">
      <dgm:prSet presAssocID="{C8022666-F17E-4886-995A-AD31BCB446EE}" presName="thickLine" presStyleLbl="alignNode1" presStyleIdx="5" presStyleCnt="9"/>
      <dgm:spPr/>
    </dgm:pt>
    <dgm:pt modelId="{DE283382-78E2-489B-9344-24610A8DD40B}" type="pres">
      <dgm:prSet presAssocID="{C8022666-F17E-4886-995A-AD31BCB446EE}" presName="horz1" presStyleCnt="0"/>
      <dgm:spPr/>
    </dgm:pt>
    <dgm:pt modelId="{AE8DF7CC-0DB1-4B78-8E57-7F6FC668E254}" type="pres">
      <dgm:prSet presAssocID="{C8022666-F17E-4886-995A-AD31BCB446EE}" presName="tx1" presStyleLbl="revTx" presStyleIdx="5" presStyleCnt="9"/>
      <dgm:spPr/>
    </dgm:pt>
    <dgm:pt modelId="{4760C7FA-E545-4225-96B4-B50947C752AD}" type="pres">
      <dgm:prSet presAssocID="{C8022666-F17E-4886-995A-AD31BCB446EE}" presName="vert1" presStyleCnt="0"/>
      <dgm:spPr/>
    </dgm:pt>
    <dgm:pt modelId="{46CCA20D-258C-4C56-ACEE-EF28C5B9488B}" type="pres">
      <dgm:prSet presAssocID="{A564BFF3-6CF9-4202-BEAC-C0C198DA6FC3}" presName="thickLine" presStyleLbl="alignNode1" presStyleIdx="6" presStyleCnt="9"/>
      <dgm:spPr/>
    </dgm:pt>
    <dgm:pt modelId="{A19D4ACF-2644-432B-B6AC-27420D9180C5}" type="pres">
      <dgm:prSet presAssocID="{A564BFF3-6CF9-4202-BEAC-C0C198DA6FC3}" presName="horz1" presStyleCnt="0"/>
      <dgm:spPr/>
    </dgm:pt>
    <dgm:pt modelId="{8302885F-BCFB-4601-AB79-04A3D3D8A184}" type="pres">
      <dgm:prSet presAssocID="{A564BFF3-6CF9-4202-BEAC-C0C198DA6FC3}" presName="tx1" presStyleLbl="revTx" presStyleIdx="6" presStyleCnt="9"/>
      <dgm:spPr/>
    </dgm:pt>
    <dgm:pt modelId="{31ECABA1-4D33-4700-A05C-658FA688ED22}" type="pres">
      <dgm:prSet presAssocID="{A564BFF3-6CF9-4202-BEAC-C0C198DA6FC3}" presName="vert1" presStyleCnt="0"/>
      <dgm:spPr/>
    </dgm:pt>
    <dgm:pt modelId="{BFB86E9B-C855-49F8-A803-5B9B08AF5CAB}" type="pres">
      <dgm:prSet presAssocID="{F20A78A6-8F74-431B-A8A5-430D5E9BF146}" presName="thickLine" presStyleLbl="alignNode1" presStyleIdx="7" presStyleCnt="9"/>
      <dgm:spPr/>
    </dgm:pt>
    <dgm:pt modelId="{950124F8-F024-4A7B-AD5C-1AF55DC2A929}" type="pres">
      <dgm:prSet presAssocID="{F20A78A6-8F74-431B-A8A5-430D5E9BF146}" presName="horz1" presStyleCnt="0"/>
      <dgm:spPr/>
    </dgm:pt>
    <dgm:pt modelId="{2DAC7FC8-D80F-409C-87BC-D6CEC7AF37C0}" type="pres">
      <dgm:prSet presAssocID="{F20A78A6-8F74-431B-A8A5-430D5E9BF146}" presName="tx1" presStyleLbl="revTx" presStyleIdx="7" presStyleCnt="9"/>
      <dgm:spPr/>
    </dgm:pt>
    <dgm:pt modelId="{27FD7B33-AD01-4A88-AC4D-39466EB58B0F}" type="pres">
      <dgm:prSet presAssocID="{F20A78A6-8F74-431B-A8A5-430D5E9BF146}" presName="vert1" presStyleCnt="0"/>
      <dgm:spPr/>
    </dgm:pt>
    <dgm:pt modelId="{19FEC6C9-7B2E-4AB0-BC64-50F2DBB851F5}" type="pres">
      <dgm:prSet presAssocID="{F805087C-6599-43FF-8A26-00C94260861D}" presName="thickLine" presStyleLbl="alignNode1" presStyleIdx="8" presStyleCnt="9"/>
      <dgm:spPr/>
    </dgm:pt>
    <dgm:pt modelId="{CF24B9DB-7B6C-4EC2-BF05-AA5BC47CD49F}" type="pres">
      <dgm:prSet presAssocID="{F805087C-6599-43FF-8A26-00C94260861D}" presName="horz1" presStyleCnt="0"/>
      <dgm:spPr/>
    </dgm:pt>
    <dgm:pt modelId="{38F0A4E3-285F-445A-8898-FAFABB838F35}" type="pres">
      <dgm:prSet presAssocID="{F805087C-6599-43FF-8A26-00C94260861D}" presName="tx1" presStyleLbl="revTx" presStyleIdx="8" presStyleCnt="9"/>
      <dgm:spPr/>
    </dgm:pt>
    <dgm:pt modelId="{3E12742F-C3B4-46A0-8B51-B7D15DB1DE6A}" type="pres">
      <dgm:prSet presAssocID="{F805087C-6599-43FF-8A26-00C94260861D}" presName="vert1" presStyleCnt="0"/>
      <dgm:spPr/>
    </dgm:pt>
  </dgm:ptLst>
  <dgm:cxnLst>
    <dgm:cxn modelId="{9081BE03-EBE1-4AC1-B862-E3DE4615BE02}" type="presOf" srcId="{F20A78A6-8F74-431B-A8A5-430D5E9BF146}" destId="{2DAC7FC8-D80F-409C-87BC-D6CEC7AF37C0}" srcOrd="0" destOrd="0" presId="urn:microsoft.com/office/officeart/2008/layout/LinedList"/>
    <dgm:cxn modelId="{5F04D837-5D72-47A6-91A4-96753509F9DD}" type="presOf" srcId="{D68B70E7-CA06-40DE-A779-8D8C2499D38C}" destId="{25E78756-41E7-4E95-9407-5EA4E7E5F5E3}" srcOrd="0" destOrd="0" presId="urn:microsoft.com/office/officeart/2008/layout/LinedList"/>
    <dgm:cxn modelId="{62348A61-23D4-4712-BDAA-28568221E09B}" srcId="{861E9C46-6742-43A2-82B8-C4AD951D5B35}" destId="{0CF60DF1-9D76-41E9-9237-68677753FD35}" srcOrd="1" destOrd="0" parTransId="{103028C9-3584-463B-9E2B-6B174AAECF33}" sibTransId="{7690C183-DD7B-405F-AEC9-688CD95579ED}"/>
    <dgm:cxn modelId="{5C2F4862-C56C-4543-97AB-2ADFCD48A84B}" srcId="{861E9C46-6742-43A2-82B8-C4AD951D5B35}" destId="{E4576D6D-0F18-4DE2-B930-30709A9A9616}" srcOrd="0" destOrd="0" parTransId="{5EEB5032-CE6B-4BDB-BB3C-50954C2C38A5}" sibTransId="{AA047E20-D55C-4ACC-8AAB-8E6A00BD26D0}"/>
    <dgm:cxn modelId="{A3289447-D9F3-4AD7-BE1B-137CA6116166}" type="presOf" srcId="{30837F11-3363-42AF-9563-646E2CD5E490}" destId="{56138C33-FFFE-4E93-956D-A18E587DAB0C}" srcOrd="0" destOrd="0" presId="urn:microsoft.com/office/officeart/2008/layout/LinedList"/>
    <dgm:cxn modelId="{F4872D6C-6565-4992-9EF5-078954BDFECD}" srcId="{861E9C46-6742-43A2-82B8-C4AD951D5B35}" destId="{D68B70E7-CA06-40DE-A779-8D8C2499D38C}" srcOrd="2" destOrd="0" parTransId="{A1E69F02-C990-4EF7-A98D-D0CA7DC44AE2}" sibTransId="{9B85FC78-B1AC-40B9-BB09-C343C7D4C703}"/>
    <dgm:cxn modelId="{13375370-64F3-4DE1-B18D-6C5D3175E2AA}" srcId="{861E9C46-6742-43A2-82B8-C4AD951D5B35}" destId="{F20A78A6-8F74-431B-A8A5-430D5E9BF146}" srcOrd="7" destOrd="0" parTransId="{39C47B76-5F08-4628-B5AF-FD451D511049}" sibTransId="{FE71A29A-FFDE-46E4-9BE8-14733E99B126}"/>
    <dgm:cxn modelId="{48B67299-33C7-4DF7-85B7-A93E6A96EC3B}" type="presOf" srcId="{861E9C46-6742-43A2-82B8-C4AD951D5B35}" destId="{BD72EBBC-DABD-4236-BBF9-C81D8B3888C3}" srcOrd="0" destOrd="0" presId="urn:microsoft.com/office/officeart/2008/layout/LinedList"/>
    <dgm:cxn modelId="{E2749AB0-7E8A-4E74-9023-F8CB12371625}" srcId="{861E9C46-6742-43A2-82B8-C4AD951D5B35}" destId="{C8022666-F17E-4886-995A-AD31BCB446EE}" srcOrd="5" destOrd="0" parTransId="{EC129CB8-2AA7-4463-8A73-DF5CB84DB4FB}" sibTransId="{2F032DDE-8E4C-423B-B929-4BEC18014CE2}"/>
    <dgm:cxn modelId="{65BEA3BC-DBB3-4121-B570-131DCE5BC2AC}" type="presOf" srcId="{55A86811-9D1B-4807-A92C-F7A6523703F8}" destId="{0AAE1987-A801-410A-9646-1BCE23B590EE}" srcOrd="0" destOrd="0" presId="urn:microsoft.com/office/officeart/2008/layout/LinedList"/>
    <dgm:cxn modelId="{403FC5BC-EC68-4416-B2CC-BEA418793255}" srcId="{861E9C46-6742-43A2-82B8-C4AD951D5B35}" destId="{F805087C-6599-43FF-8A26-00C94260861D}" srcOrd="8" destOrd="0" parTransId="{4F6F8434-2E36-4427-937E-66E5259F1C40}" sibTransId="{4F57661A-BBC0-45BF-9F96-B48102C239D2}"/>
    <dgm:cxn modelId="{DDFAE8C1-B9E5-4EE6-9D3E-6FA8346DF459}" srcId="{861E9C46-6742-43A2-82B8-C4AD951D5B35}" destId="{30837F11-3363-42AF-9563-646E2CD5E490}" srcOrd="3" destOrd="0" parTransId="{3C6AF096-1C8C-4D14-ABDC-5DB5EDE83F80}" sibTransId="{9114B6B1-2949-4553-BE83-7630B61ED5DB}"/>
    <dgm:cxn modelId="{E03186CE-7B07-454B-BA49-3B59804CCAC0}" type="presOf" srcId="{F805087C-6599-43FF-8A26-00C94260861D}" destId="{38F0A4E3-285F-445A-8898-FAFABB838F35}" srcOrd="0" destOrd="0" presId="urn:microsoft.com/office/officeart/2008/layout/LinedList"/>
    <dgm:cxn modelId="{D880A5D0-0D1B-403A-BC83-F54F59F88010}" type="presOf" srcId="{E4576D6D-0F18-4DE2-B930-30709A9A9616}" destId="{F210499A-C6F3-49BB-BC83-E3904EC12EE4}" srcOrd="0" destOrd="0" presId="urn:microsoft.com/office/officeart/2008/layout/LinedList"/>
    <dgm:cxn modelId="{4687DFE6-4111-4426-9CCE-127458E8CF16}" type="presOf" srcId="{A564BFF3-6CF9-4202-BEAC-C0C198DA6FC3}" destId="{8302885F-BCFB-4601-AB79-04A3D3D8A184}" srcOrd="0" destOrd="0" presId="urn:microsoft.com/office/officeart/2008/layout/LinedList"/>
    <dgm:cxn modelId="{441A4FF0-7D01-4C04-A3D0-8E641E1AF1DE}" type="presOf" srcId="{C8022666-F17E-4886-995A-AD31BCB446EE}" destId="{AE8DF7CC-0DB1-4B78-8E57-7F6FC668E254}" srcOrd="0" destOrd="0" presId="urn:microsoft.com/office/officeart/2008/layout/LinedList"/>
    <dgm:cxn modelId="{88BB69F9-A7F7-49B4-B0F2-B6B82402F3CB}" srcId="{861E9C46-6742-43A2-82B8-C4AD951D5B35}" destId="{A564BFF3-6CF9-4202-BEAC-C0C198DA6FC3}" srcOrd="6" destOrd="0" parTransId="{53C960A0-D22D-474D-B1B3-02AF9B5DC1E9}" sibTransId="{CCE8C45B-305A-4F17-A744-198777CE656D}"/>
    <dgm:cxn modelId="{D06FB7F9-E1DF-4009-8B53-6216ADA86F30}" type="presOf" srcId="{0CF60DF1-9D76-41E9-9237-68677753FD35}" destId="{26B4FA79-FEC2-4D43-9A23-E3AB97E53DBC}" srcOrd="0" destOrd="0" presId="urn:microsoft.com/office/officeart/2008/layout/LinedList"/>
    <dgm:cxn modelId="{9CEEECFA-1F81-4F70-8101-6676BF071B41}" srcId="{861E9C46-6742-43A2-82B8-C4AD951D5B35}" destId="{55A86811-9D1B-4807-A92C-F7A6523703F8}" srcOrd="4" destOrd="0" parTransId="{1D20F096-367D-4E46-B541-B75A2F285D60}" sibTransId="{997C7235-B9AD-4700-8ABE-3721A8104C22}"/>
    <dgm:cxn modelId="{65503AB4-9D3A-417A-8213-474DD4F40648}" type="presParOf" srcId="{BD72EBBC-DABD-4236-BBF9-C81D8B3888C3}" destId="{11CEBE94-A996-4470-A918-98282CD988AB}" srcOrd="0" destOrd="0" presId="urn:microsoft.com/office/officeart/2008/layout/LinedList"/>
    <dgm:cxn modelId="{2FFE7620-E1DA-4B61-B4E5-DFCF8FCE5672}" type="presParOf" srcId="{BD72EBBC-DABD-4236-BBF9-C81D8B3888C3}" destId="{630C0A0F-1197-47A4-A248-8183D0689AC3}" srcOrd="1" destOrd="0" presId="urn:microsoft.com/office/officeart/2008/layout/LinedList"/>
    <dgm:cxn modelId="{124FD6D0-DEE7-45E7-9AAF-21422088271C}" type="presParOf" srcId="{630C0A0F-1197-47A4-A248-8183D0689AC3}" destId="{F210499A-C6F3-49BB-BC83-E3904EC12EE4}" srcOrd="0" destOrd="0" presId="urn:microsoft.com/office/officeart/2008/layout/LinedList"/>
    <dgm:cxn modelId="{8E070C6A-74E3-429B-81CA-60A270283B17}" type="presParOf" srcId="{630C0A0F-1197-47A4-A248-8183D0689AC3}" destId="{D5D06467-2141-487D-80EC-760971E576B4}" srcOrd="1" destOrd="0" presId="urn:microsoft.com/office/officeart/2008/layout/LinedList"/>
    <dgm:cxn modelId="{9EC025C8-7CC6-425E-8356-7BAADC26065D}" type="presParOf" srcId="{BD72EBBC-DABD-4236-BBF9-C81D8B3888C3}" destId="{C5DF0DBF-77D3-44C7-B641-E44E7F126983}" srcOrd="2" destOrd="0" presId="urn:microsoft.com/office/officeart/2008/layout/LinedList"/>
    <dgm:cxn modelId="{B1DCF7FA-7117-43D7-B4D5-01DFADC7795D}" type="presParOf" srcId="{BD72EBBC-DABD-4236-BBF9-C81D8B3888C3}" destId="{8DEAA3D7-E615-4391-A9C2-E6CBD9D4E879}" srcOrd="3" destOrd="0" presId="urn:microsoft.com/office/officeart/2008/layout/LinedList"/>
    <dgm:cxn modelId="{FD5675FE-049F-4DC2-9007-EF4EC4C96BCE}" type="presParOf" srcId="{8DEAA3D7-E615-4391-A9C2-E6CBD9D4E879}" destId="{26B4FA79-FEC2-4D43-9A23-E3AB97E53DBC}" srcOrd="0" destOrd="0" presId="urn:microsoft.com/office/officeart/2008/layout/LinedList"/>
    <dgm:cxn modelId="{02DF09C4-25E9-4CC3-BC24-AD19C53AEFD2}" type="presParOf" srcId="{8DEAA3D7-E615-4391-A9C2-E6CBD9D4E879}" destId="{0A16633E-56CE-4DC9-BA9A-DBB2D05E0D40}" srcOrd="1" destOrd="0" presId="urn:microsoft.com/office/officeart/2008/layout/LinedList"/>
    <dgm:cxn modelId="{281A77E0-92BD-40A8-A75A-082277BE9124}" type="presParOf" srcId="{BD72EBBC-DABD-4236-BBF9-C81D8B3888C3}" destId="{C88D3C18-2FD9-4B1B-9BCC-CC14D5221C6D}" srcOrd="4" destOrd="0" presId="urn:microsoft.com/office/officeart/2008/layout/LinedList"/>
    <dgm:cxn modelId="{86696FBC-3079-460A-9F86-791623553DEA}" type="presParOf" srcId="{BD72EBBC-DABD-4236-BBF9-C81D8B3888C3}" destId="{61D430D8-95E9-4A25-A8E0-FE45C971A6A0}" srcOrd="5" destOrd="0" presId="urn:microsoft.com/office/officeart/2008/layout/LinedList"/>
    <dgm:cxn modelId="{7BDD70F4-4F20-41A2-938D-43FAFD021B25}" type="presParOf" srcId="{61D430D8-95E9-4A25-A8E0-FE45C971A6A0}" destId="{25E78756-41E7-4E95-9407-5EA4E7E5F5E3}" srcOrd="0" destOrd="0" presId="urn:microsoft.com/office/officeart/2008/layout/LinedList"/>
    <dgm:cxn modelId="{A338413F-EDDF-4270-B9FC-B4865CDAE38E}" type="presParOf" srcId="{61D430D8-95E9-4A25-A8E0-FE45C971A6A0}" destId="{B3F988C2-F7C1-44F2-9360-5172A3AD4761}" srcOrd="1" destOrd="0" presId="urn:microsoft.com/office/officeart/2008/layout/LinedList"/>
    <dgm:cxn modelId="{43B6CF07-C409-452C-BB98-4EEF9E6448A1}" type="presParOf" srcId="{BD72EBBC-DABD-4236-BBF9-C81D8B3888C3}" destId="{2234D321-AE0C-420D-8366-9DE29FAE41B1}" srcOrd="6" destOrd="0" presId="urn:microsoft.com/office/officeart/2008/layout/LinedList"/>
    <dgm:cxn modelId="{8226010F-6757-49B0-B8AA-E8613D59F5EB}" type="presParOf" srcId="{BD72EBBC-DABD-4236-BBF9-C81D8B3888C3}" destId="{CE7A8C91-A6C7-40D1-A0A9-5E94DBDE9C82}" srcOrd="7" destOrd="0" presId="urn:microsoft.com/office/officeart/2008/layout/LinedList"/>
    <dgm:cxn modelId="{6B0E8C76-A56A-433C-9528-50F3B9BBECD5}" type="presParOf" srcId="{CE7A8C91-A6C7-40D1-A0A9-5E94DBDE9C82}" destId="{56138C33-FFFE-4E93-956D-A18E587DAB0C}" srcOrd="0" destOrd="0" presId="urn:microsoft.com/office/officeart/2008/layout/LinedList"/>
    <dgm:cxn modelId="{ED8E8912-15A0-417C-BFDE-2ADD4E40B229}" type="presParOf" srcId="{CE7A8C91-A6C7-40D1-A0A9-5E94DBDE9C82}" destId="{2649DC9E-DB7D-4C27-82E7-40F4C98B830E}" srcOrd="1" destOrd="0" presId="urn:microsoft.com/office/officeart/2008/layout/LinedList"/>
    <dgm:cxn modelId="{7FB51307-2506-42CD-AB89-34E9E5C01751}" type="presParOf" srcId="{BD72EBBC-DABD-4236-BBF9-C81D8B3888C3}" destId="{90C4AC17-890B-4C41-B1A7-D431DDABA081}" srcOrd="8" destOrd="0" presId="urn:microsoft.com/office/officeart/2008/layout/LinedList"/>
    <dgm:cxn modelId="{17ACD54C-2E4E-495A-9723-2DCE2C54847D}" type="presParOf" srcId="{BD72EBBC-DABD-4236-BBF9-C81D8B3888C3}" destId="{6F9C75DB-5751-49CD-B49C-44D6301BD9D5}" srcOrd="9" destOrd="0" presId="urn:microsoft.com/office/officeart/2008/layout/LinedList"/>
    <dgm:cxn modelId="{54A36260-45D4-4C1B-A513-11C2C7D80A09}" type="presParOf" srcId="{6F9C75DB-5751-49CD-B49C-44D6301BD9D5}" destId="{0AAE1987-A801-410A-9646-1BCE23B590EE}" srcOrd="0" destOrd="0" presId="urn:microsoft.com/office/officeart/2008/layout/LinedList"/>
    <dgm:cxn modelId="{5777D8CF-A59B-4C60-938F-DB5D2DC47E49}" type="presParOf" srcId="{6F9C75DB-5751-49CD-B49C-44D6301BD9D5}" destId="{C5467279-9DF6-484A-AB7C-29606296EBB5}" srcOrd="1" destOrd="0" presId="urn:microsoft.com/office/officeart/2008/layout/LinedList"/>
    <dgm:cxn modelId="{F76E3265-7D60-4DF1-B554-FD2C1441003F}" type="presParOf" srcId="{BD72EBBC-DABD-4236-BBF9-C81D8B3888C3}" destId="{B360E6F0-7A37-418A-A507-F31FB8D218B1}" srcOrd="10" destOrd="0" presId="urn:microsoft.com/office/officeart/2008/layout/LinedList"/>
    <dgm:cxn modelId="{90ED9787-6C47-4FF7-BBFD-A5DB10E77CDA}" type="presParOf" srcId="{BD72EBBC-DABD-4236-BBF9-C81D8B3888C3}" destId="{DE283382-78E2-489B-9344-24610A8DD40B}" srcOrd="11" destOrd="0" presId="urn:microsoft.com/office/officeart/2008/layout/LinedList"/>
    <dgm:cxn modelId="{4891E8D6-0E4A-434B-AED1-5A3D44AE2489}" type="presParOf" srcId="{DE283382-78E2-489B-9344-24610A8DD40B}" destId="{AE8DF7CC-0DB1-4B78-8E57-7F6FC668E254}" srcOrd="0" destOrd="0" presId="urn:microsoft.com/office/officeart/2008/layout/LinedList"/>
    <dgm:cxn modelId="{21A2FD3A-19C1-4462-A434-38A92BCE661B}" type="presParOf" srcId="{DE283382-78E2-489B-9344-24610A8DD40B}" destId="{4760C7FA-E545-4225-96B4-B50947C752AD}" srcOrd="1" destOrd="0" presId="urn:microsoft.com/office/officeart/2008/layout/LinedList"/>
    <dgm:cxn modelId="{C48B8182-091D-4531-952F-7A4F17D66378}" type="presParOf" srcId="{BD72EBBC-DABD-4236-BBF9-C81D8B3888C3}" destId="{46CCA20D-258C-4C56-ACEE-EF28C5B9488B}" srcOrd="12" destOrd="0" presId="urn:microsoft.com/office/officeart/2008/layout/LinedList"/>
    <dgm:cxn modelId="{21FEF16E-8367-4317-B938-68168BDEA16B}" type="presParOf" srcId="{BD72EBBC-DABD-4236-BBF9-C81D8B3888C3}" destId="{A19D4ACF-2644-432B-B6AC-27420D9180C5}" srcOrd="13" destOrd="0" presId="urn:microsoft.com/office/officeart/2008/layout/LinedList"/>
    <dgm:cxn modelId="{8592D6A5-DB32-4EBF-9299-D33945368CD2}" type="presParOf" srcId="{A19D4ACF-2644-432B-B6AC-27420D9180C5}" destId="{8302885F-BCFB-4601-AB79-04A3D3D8A184}" srcOrd="0" destOrd="0" presId="urn:microsoft.com/office/officeart/2008/layout/LinedList"/>
    <dgm:cxn modelId="{60BF705B-036A-463B-A73F-FC75368602BB}" type="presParOf" srcId="{A19D4ACF-2644-432B-B6AC-27420D9180C5}" destId="{31ECABA1-4D33-4700-A05C-658FA688ED22}" srcOrd="1" destOrd="0" presId="urn:microsoft.com/office/officeart/2008/layout/LinedList"/>
    <dgm:cxn modelId="{603DBD5C-753F-4A77-ADEA-5A1E9DEAFAC5}" type="presParOf" srcId="{BD72EBBC-DABD-4236-BBF9-C81D8B3888C3}" destId="{BFB86E9B-C855-49F8-A803-5B9B08AF5CAB}" srcOrd="14" destOrd="0" presId="urn:microsoft.com/office/officeart/2008/layout/LinedList"/>
    <dgm:cxn modelId="{223143D0-10B3-49FB-9B28-347227E95880}" type="presParOf" srcId="{BD72EBBC-DABD-4236-BBF9-C81D8B3888C3}" destId="{950124F8-F024-4A7B-AD5C-1AF55DC2A929}" srcOrd="15" destOrd="0" presId="urn:microsoft.com/office/officeart/2008/layout/LinedList"/>
    <dgm:cxn modelId="{7BD8D316-4047-46A9-9D05-46CB4AE94135}" type="presParOf" srcId="{950124F8-F024-4A7B-AD5C-1AF55DC2A929}" destId="{2DAC7FC8-D80F-409C-87BC-D6CEC7AF37C0}" srcOrd="0" destOrd="0" presId="urn:microsoft.com/office/officeart/2008/layout/LinedList"/>
    <dgm:cxn modelId="{1306DBA7-E358-4C2E-B7DF-6BF3B725C421}" type="presParOf" srcId="{950124F8-F024-4A7B-AD5C-1AF55DC2A929}" destId="{27FD7B33-AD01-4A88-AC4D-39466EB58B0F}" srcOrd="1" destOrd="0" presId="urn:microsoft.com/office/officeart/2008/layout/LinedList"/>
    <dgm:cxn modelId="{DBC41FC7-3E08-41D1-8A16-F3229E6841A1}" type="presParOf" srcId="{BD72EBBC-DABD-4236-BBF9-C81D8B3888C3}" destId="{19FEC6C9-7B2E-4AB0-BC64-50F2DBB851F5}" srcOrd="16" destOrd="0" presId="urn:microsoft.com/office/officeart/2008/layout/LinedList"/>
    <dgm:cxn modelId="{37FFC159-6299-481D-AD3E-92F2383107EE}" type="presParOf" srcId="{BD72EBBC-DABD-4236-BBF9-C81D8B3888C3}" destId="{CF24B9DB-7B6C-4EC2-BF05-AA5BC47CD49F}" srcOrd="17" destOrd="0" presId="urn:microsoft.com/office/officeart/2008/layout/LinedList"/>
    <dgm:cxn modelId="{87541058-EF87-4418-B451-FE4479650A72}" type="presParOf" srcId="{CF24B9DB-7B6C-4EC2-BF05-AA5BC47CD49F}" destId="{38F0A4E3-285F-445A-8898-FAFABB838F35}" srcOrd="0" destOrd="0" presId="urn:microsoft.com/office/officeart/2008/layout/LinedList"/>
    <dgm:cxn modelId="{62999A0D-585A-48B2-8D70-B48AE8E234E6}" type="presParOf" srcId="{CF24B9DB-7B6C-4EC2-BF05-AA5BC47CD49F}" destId="{3E12742F-C3B4-46A0-8B51-B7D15DB1DE6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50B5D94-7A36-4BD5-80E5-6094D01F9C2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0C02FF-A6B3-4F42-B415-DC4D06A6A8A1}">
      <dgm:prSet/>
      <dgm:spPr/>
      <dgm:t>
        <a:bodyPr/>
        <a:lstStyle/>
        <a:p>
          <a:pPr rtl="0"/>
          <a:r>
            <a:rPr lang="en-US"/>
            <a:t>Provide </a:t>
          </a:r>
          <a:r>
            <a:rPr lang="en-US">
              <a:latin typeface="Calibri Light" panose="020F0302020204030204"/>
            </a:rPr>
            <a:t>academic and social/emotional</a:t>
          </a:r>
          <a:r>
            <a:rPr lang="en-US"/>
            <a:t> support</a:t>
          </a:r>
        </a:p>
      </dgm:t>
    </dgm:pt>
    <dgm:pt modelId="{33756B48-54E7-4045-85A0-E371DF95B7A7}" type="parTrans" cxnId="{94C56ACE-119B-44D0-9312-3BEB3EE90CB8}">
      <dgm:prSet/>
      <dgm:spPr/>
      <dgm:t>
        <a:bodyPr/>
        <a:lstStyle/>
        <a:p>
          <a:endParaRPr lang="en-US"/>
        </a:p>
      </dgm:t>
    </dgm:pt>
    <dgm:pt modelId="{0E4FADB3-AEAF-4B96-8352-4202D94FCEBB}" type="sibTrans" cxnId="{94C56ACE-119B-44D0-9312-3BEB3EE90CB8}">
      <dgm:prSet/>
      <dgm:spPr/>
      <dgm:t>
        <a:bodyPr/>
        <a:lstStyle/>
        <a:p>
          <a:endParaRPr lang="en-US"/>
        </a:p>
      </dgm:t>
    </dgm:pt>
    <dgm:pt modelId="{A5A8F021-749F-4926-ADDA-817D4C2021B2}">
      <dgm:prSet/>
      <dgm:spPr/>
      <dgm:t>
        <a:bodyPr/>
        <a:lstStyle/>
        <a:p>
          <a:r>
            <a:rPr lang="en-US"/>
            <a:t>Academic Support</a:t>
          </a:r>
        </a:p>
      </dgm:t>
    </dgm:pt>
    <dgm:pt modelId="{B5B1BB27-1F79-467B-98EF-6447F2663BB5}" type="parTrans" cxnId="{00B6700E-D61E-4C3C-9F24-2ED7C376A104}">
      <dgm:prSet/>
      <dgm:spPr/>
      <dgm:t>
        <a:bodyPr/>
        <a:lstStyle/>
        <a:p>
          <a:endParaRPr lang="en-US"/>
        </a:p>
      </dgm:t>
    </dgm:pt>
    <dgm:pt modelId="{027BB123-4803-4C33-9B63-F5C6E9F3A576}" type="sibTrans" cxnId="{00B6700E-D61E-4C3C-9F24-2ED7C376A104}">
      <dgm:prSet/>
      <dgm:spPr/>
      <dgm:t>
        <a:bodyPr/>
        <a:lstStyle/>
        <a:p>
          <a:endParaRPr lang="en-US"/>
        </a:p>
      </dgm:t>
    </dgm:pt>
    <dgm:pt modelId="{A30795B6-DFAC-4BDE-BE7C-C0D7EB55C0E3}">
      <dgm:prSet/>
      <dgm:spPr/>
      <dgm:t>
        <a:bodyPr/>
        <a:lstStyle/>
        <a:p>
          <a:pPr rtl="0"/>
          <a:r>
            <a:rPr lang="en-US"/>
            <a:t>Multi Tiered Systems of Support</a:t>
          </a:r>
          <a:r>
            <a:rPr lang="en-US">
              <a:latin typeface="Calibri Light" panose="020F0302020204030204"/>
            </a:rPr>
            <a:t> (MTSS)</a:t>
          </a:r>
          <a:endParaRPr lang="en-US"/>
        </a:p>
      </dgm:t>
    </dgm:pt>
    <dgm:pt modelId="{72D270A6-CF02-4C57-9B87-AD14F63056AB}" type="parTrans" cxnId="{8352D612-7F01-4BFC-BD52-3FD733C338E5}">
      <dgm:prSet/>
      <dgm:spPr/>
      <dgm:t>
        <a:bodyPr/>
        <a:lstStyle/>
        <a:p>
          <a:endParaRPr lang="en-US"/>
        </a:p>
      </dgm:t>
    </dgm:pt>
    <dgm:pt modelId="{770CE402-1757-4AB5-A04E-93873E97E5BE}" type="sibTrans" cxnId="{8352D612-7F01-4BFC-BD52-3FD733C338E5}">
      <dgm:prSet/>
      <dgm:spPr/>
      <dgm:t>
        <a:bodyPr/>
        <a:lstStyle/>
        <a:p>
          <a:endParaRPr lang="en-US"/>
        </a:p>
      </dgm:t>
    </dgm:pt>
    <dgm:pt modelId="{69D21AE5-6D43-40F8-B52D-DFAB5EBCC506}">
      <dgm:prSet/>
      <dgm:spPr/>
      <dgm:t>
        <a:bodyPr/>
        <a:lstStyle/>
        <a:p>
          <a:r>
            <a:rPr lang="en-US"/>
            <a:t>504 Plans</a:t>
          </a:r>
        </a:p>
      </dgm:t>
    </dgm:pt>
    <dgm:pt modelId="{46187F0A-4167-4B31-B1C4-B182C323940F}" type="parTrans" cxnId="{245AF03B-1D19-4E3F-8A6B-765D4941F8C2}">
      <dgm:prSet/>
      <dgm:spPr/>
      <dgm:t>
        <a:bodyPr/>
        <a:lstStyle/>
        <a:p>
          <a:endParaRPr lang="en-US"/>
        </a:p>
      </dgm:t>
    </dgm:pt>
    <dgm:pt modelId="{52BB0346-653C-4858-9CEC-A7A42730FF67}" type="sibTrans" cxnId="{245AF03B-1D19-4E3F-8A6B-765D4941F8C2}">
      <dgm:prSet/>
      <dgm:spPr/>
      <dgm:t>
        <a:bodyPr/>
        <a:lstStyle/>
        <a:p>
          <a:endParaRPr lang="en-US"/>
        </a:p>
      </dgm:t>
    </dgm:pt>
    <dgm:pt modelId="{15129DB6-6D66-4409-96D9-0BB4B2C93C17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Course Requests</a:t>
          </a:r>
          <a:endParaRPr lang="en-US"/>
        </a:p>
      </dgm:t>
    </dgm:pt>
    <dgm:pt modelId="{2A25E098-6BE8-4447-8326-5D2A0972BC38}" type="parTrans" cxnId="{B004E678-26D8-4D3E-B75A-C1CA914E164E}">
      <dgm:prSet/>
      <dgm:spPr/>
      <dgm:t>
        <a:bodyPr/>
        <a:lstStyle/>
        <a:p>
          <a:endParaRPr lang="en-US"/>
        </a:p>
      </dgm:t>
    </dgm:pt>
    <dgm:pt modelId="{F223D338-9FD7-431E-B310-0CE7E8C9062D}" type="sibTrans" cxnId="{B004E678-26D8-4D3E-B75A-C1CA914E164E}">
      <dgm:prSet/>
      <dgm:spPr/>
      <dgm:t>
        <a:bodyPr/>
        <a:lstStyle/>
        <a:p>
          <a:endParaRPr lang="en-US"/>
        </a:p>
      </dgm:t>
    </dgm:pt>
    <dgm:pt modelId="{55ABD468-CB8A-4CF5-904C-06FC59F9236C}">
      <dgm:prSet/>
      <dgm:spPr/>
      <dgm:t>
        <a:bodyPr/>
        <a:lstStyle/>
        <a:p>
          <a:pPr rtl="0"/>
          <a:r>
            <a:rPr lang="en-US" b="0" i="0">
              <a:latin typeface="Calibri Light" panose="020F0302020204030204"/>
            </a:rPr>
            <a:t>Small</a:t>
          </a:r>
          <a:r>
            <a:rPr lang="en-US" b="0" i="0"/>
            <a:t> </a:t>
          </a:r>
          <a:r>
            <a:rPr lang="en-US" b="0" i="0">
              <a:latin typeface="Calibri Light" panose="020F0302020204030204"/>
            </a:rPr>
            <a:t>group and</a:t>
          </a:r>
          <a:r>
            <a:rPr lang="en-US">
              <a:latin typeface="Calibri Light" panose="020F0302020204030204"/>
            </a:rPr>
            <a:t> individual check-ins for</a:t>
          </a:r>
          <a:r>
            <a:rPr lang="en-US"/>
            <a:t> Mental Health Support</a:t>
          </a:r>
          <a:r>
            <a:rPr lang="en-US">
              <a:latin typeface="Calibri Light" panose="020F0302020204030204"/>
            </a:rPr>
            <a:t> </a:t>
          </a:r>
        </a:p>
      </dgm:t>
    </dgm:pt>
    <dgm:pt modelId="{F5CBBC3A-9004-45FD-B803-A79C28831AAA}" type="parTrans" cxnId="{53C2DDA9-38E1-4FC5-978F-7D081ED9331B}">
      <dgm:prSet/>
      <dgm:spPr/>
      <dgm:t>
        <a:bodyPr/>
        <a:lstStyle/>
        <a:p>
          <a:endParaRPr lang="en-US"/>
        </a:p>
      </dgm:t>
    </dgm:pt>
    <dgm:pt modelId="{9D259525-42EC-4349-8C73-FECBB4B1A639}" type="sibTrans" cxnId="{53C2DDA9-38E1-4FC5-978F-7D081ED9331B}">
      <dgm:prSet/>
      <dgm:spPr/>
      <dgm:t>
        <a:bodyPr/>
        <a:lstStyle/>
        <a:p>
          <a:endParaRPr lang="en-US"/>
        </a:p>
      </dgm:t>
    </dgm:pt>
    <dgm:pt modelId="{C019D609-980D-4428-A76B-DE5AFC7FD9EE}">
      <dgm:prSet/>
      <dgm:spPr/>
      <dgm:t>
        <a:bodyPr/>
        <a:lstStyle/>
        <a:p>
          <a:r>
            <a:rPr lang="en-US"/>
            <a:t>Assisting students with Four Year Graduation Plan</a:t>
          </a:r>
        </a:p>
      </dgm:t>
    </dgm:pt>
    <dgm:pt modelId="{B3F81FF2-9EAF-4F71-B069-498DD0164A6E}" type="parTrans" cxnId="{EEFB3610-954B-48A3-AB9F-60D2A8B0334F}">
      <dgm:prSet/>
      <dgm:spPr/>
      <dgm:t>
        <a:bodyPr/>
        <a:lstStyle/>
        <a:p>
          <a:endParaRPr lang="en-US"/>
        </a:p>
      </dgm:t>
    </dgm:pt>
    <dgm:pt modelId="{E5B3BFDE-7ADC-4588-8EC5-734CA649D889}" type="sibTrans" cxnId="{EEFB3610-954B-48A3-AB9F-60D2A8B0334F}">
      <dgm:prSet/>
      <dgm:spPr/>
      <dgm:t>
        <a:bodyPr/>
        <a:lstStyle/>
        <a:p>
          <a:endParaRPr lang="en-US"/>
        </a:p>
      </dgm:t>
    </dgm:pt>
    <dgm:pt modelId="{C23F5437-D02C-4E25-A4D5-DCA67C1A29B9}">
      <dgm:prSet/>
      <dgm:spPr/>
      <dgm:t>
        <a:bodyPr/>
        <a:lstStyle/>
        <a:p>
          <a:r>
            <a:rPr lang="en-US"/>
            <a:t>Credit Checks for </a:t>
          </a:r>
          <a:r>
            <a:rPr lang="en-US">
              <a:latin typeface="Calibri Light" panose="020F0302020204030204"/>
            </a:rPr>
            <a:t>Seniors</a:t>
          </a:r>
          <a:r>
            <a:rPr lang="en-US"/>
            <a:t> </a:t>
          </a:r>
        </a:p>
      </dgm:t>
    </dgm:pt>
    <dgm:pt modelId="{E8704D4E-1195-474B-849F-347A92D96BB9}" type="parTrans" cxnId="{2D93608A-1FC0-4655-AB29-93230A78E8B3}">
      <dgm:prSet/>
      <dgm:spPr/>
      <dgm:t>
        <a:bodyPr/>
        <a:lstStyle/>
        <a:p>
          <a:endParaRPr lang="en-US"/>
        </a:p>
      </dgm:t>
    </dgm:pt>
    <dgm:pt modelId="{439DAB19-B115-4353-B5E4-B07EF341533F}" type="sibTrans" cxnId="{2D93608A-1FC0-4655-AB29-93230A78E8B3}">
      <dgm:prSet/>
      <dgm:spPr/>
      <dgm:t>
        <a:bodyPr/>
        <a:lstStyle/>
        <a:p>
          <a:endParaRPr lang="en-US"/>
        </a:p>
      </dgm:t>
    </dgm:pt>
    <dgm:pt modelId="{C2AAEE55-85C2-46A9-8889-78793D59E594}">
      <dgm:prSet/>
      <dgm:spPr/>
      <dgm:t>
        <a:bodyPr/>
        <a:lstStyle/>
        <a:p>
          <a:pPr rtl="0"/>
          <a:r>
            <a:rPr lang="en-US"/>
            <a:t>Underclassmen upon request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5EE2C758-11B2-4260-A32E-D5897F8D2467}" type="parTrans" cxnId="{B60585E4-D4E2-468A-A6D2-4B5832671C3B}">
      <dgm:prSet/>
      <dgm:spPr/>
      <dgm:t>
        <a:bodyPr/>
        <a:lstStyle/>
        <a:p>
          <a:endParaRPr lang="en-US"/>
        </a:p>
      </dgm:t>
    </dgm:pt>
    <dgm:pt modelId="{62C263FA-64F4-48E3-986D-7C8DB344196A}" type="sibTrans" cxnId="{B60585E4-D4E2-468A-A6D2-4B5832671C3B}">
      <dgm:prSet/>
      <dgm:spPr/>
      <dgm:t>
        <a:bodyPr/>
        <a:lstStyle/>
        <a:p>
          <a:endParaRPr lang="en-US"/>
        </a:p>
      </dgm:t>
    </dgm:pt>
    <dgm:pt modelId="{688651FA-56C9-4BF4-BC0E-A4702C163062}">
      <dgm:prSet phldr="0"/>
      <dgm:spPr/>
      <dgm:t>
        <a:bodyPr/>
        <a:lstStyle/>
        <a:p>
          <a:r>
            <a:rPr lang="en-US">
              <a:latin typeface="Calibri Light" panose="020F0302020204030204"/>
            </a:rPr>
            <a:t> Classroom</a:t>
          </a:r>
          <a:r>
            <a:rPr lang="en-US"/>
            <a:t> Lessons for Academic and Mental Health Topics</a:t>
          </a:r>
        </a:p>
      </dgm:t>
    </dgm:pt>
    <dgm:pt modelId="{4040ED2B-4E9E-4CBE-9119-C893425642C7}" type="parTrans" cxnId="{299DCFE6-2277-4553-A1FE-3BE07096ADEE}">
      <dgm:prSet/>
      <dgm:spPr/>
    </dgm:pt>
    <dgm:pt modelId="{CB69F857-BA23-4E19-89EA-0765CE818504}" type="sibTrans" cxnId="{299DCFE6-2277-4553-A1FE-3BE07096ADEE}">
      <dgm:prSet/>
      <dgm:spPr/>
    </dgm:pt>
    <dgm:pt modelId="{0F58ACB5-FB11-4F43-BE3F-9FA8A39C9DA6}">
      <dgm:prSet phldr="0"/>
      <dgm:spPr/>
      <dgm:t>
        <a:bodyPr/>
        <a:lstStyle/>
        <a:p>
          <a:pPr rtl="0"/>
          <a:r>
            <a:rPr lang="en-US" b="0" i="0">
              <a:latin typeface="Calibri Light" panose="020F0302020204030204"/>
            </a:rPr>
            <a:t>Plan for Success Meetings</a:t>
          </a:r>
        </a:p>
      </dgm:t>
    </dgm:pt>
    <dgm:pt modelId="{5AEB53AD-0413-4CF8-B985-3802265AE446}" type="parTrans" cxnId="{2F960995-B7A0-499C-B56D-163AE57422ED}">
      <dgm:prSet/>
      <dgm:spPr/>
    </dgm:pt>
    <dgm:pt modelId="{5C1A753A-1960-4643-B2F0-08BB99F1B1CC}" type="sibTrans" cxnId="{2F960995-B7A0-499C-B56D-163AE57422ED}">
      <dgm:prSet/>
      <dgm:spPr/>
    </dgm:pt>
    <dgm:pt modelId="{91809A89-98C9-4FC6-BA07-5C095DE6F1DF}">
      <dgm:prSet phldr="0"/>
      <dgm:spPr/>
      <dgm:t>
        <a:bodyPr/>
        <a:lstStyle/>
        <a:p>
          <a:pPr rtl="0"/>
          <a:r>
            <a:rPr lang="en-US" b="0" i="0">
              <a:latin typeface="Calibri Light" panose="020F0302020204030204"/>
            </a:rPr>
            <a:t>Credit Recovery Plans</a:t>
          </a:r>
        </a:p>
      </dgm:t>
    </dgm:pt>
    <dgm:pt modelId="{B258D002-6CEF-497F-B56E-5E92C6024CA1}" type="parTrans" cxnId="{B85B4A4E-D367-4BE0-AC2C-0CA7DDD3BE88}">
      <dgm:prSet/>
      <dgm:spPr/>
    </dgm:pt>
    <dgm:pt modelId="{745C8469-AEE6-4B2C-9479-DEBCD5FBE2E0}" type="sibTrans" cxnId="{B85B4A4E-D367-4BE0-AC2C-0CA7DDD3BE88}">
      <dgm:prSet/>
      <dgm:spPr/>
    </dgm:pt>
    <dgm:pt modelId="{8716CC33-73F7-4A58-9F59-9E3EC525CC89}" type="pres">
      <dgm:prSet presAssocID="{350B5D94-7A36-4BD5-80E5-6094D01F9C25}" presName="linear" presStyleCnt="0">
        <dgm:presLayoutVars>
          <dgm:dir/>
          <dgm:animLvl val="lvl"/>
          <dgm:resizeHandles val="exact"/>
        </dgm:presLayoutVars>
      </dgm:prSet>
      <dgm:spPr/>
    </dgm:pt>
    <dgm:pt modelId="{FA107730-BD31-406D-B1FE-A9DA9A134131}" type="pres">
      <dgm:prSet presAssocID="{290C02FF-A6B3-4F42-B415-DC4D06A6A8A1}" presName="parentLin" presStyleCnt="0"/>
      <dgm:spPr/>
    </dgm:pt>
    <dgm:pt modelId="{4D458383-50FC-4090-9E82-BA90CF887AA7}" type="pres">
      <dgm:prSet presAssocID="{290C02FF-A6B3-4F42-B415-DC4D06A6A8A1}" presName="parentLeftMargin" presStyleLbl="node1" presStyleIdx="0" presStyleCnt="6"/>
      <dgm:spPr/>
    </dgm:pt>
    <dgm:pt modelId="{89CA3875-D238-4617-82BE-B2668AD3F1D7}" type="pres">
      <dgm:prSet presAssocID="{290C02FF-A6B3-4F42-B415-DC4D06A6A8A1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7FA4D07F-C8CE-4C88-976F-09EA8278E582}" type="pres">
      <dgm:prSet presAssocID="{290C02FF-A6B3-4F42-B415-DC4D06A6A8A1}" presName="negativeSpace" presStyleCnt="0"/>
      <dgm:spPr/>
    </dgm:pt>
    <dgm:pt modelId="{B270BC64-849E-46BA-92B4-3CBF276B6CF6}" type="pres">
      <dgm:prSet presAssocID="{290C02FF-A6B3-4F42-B415-DC4D06A6A8A1}" presName="childText" presStyleLbl="conFgAcc1" presStyleIdx="0" presStyleCnt="6">
        <dgm:presLayoutVars>
          <dgm:bulletEnabled val="1"/>
        </dgm:presLayoutVars>
      </dgm:prSet>
      <dgm:spPr/>
    </dgm:pt>
    <dgm:pt modelId="{CA964BDE-1C3D-4193-8F91-7EB2371721BA}" type="pres">
      <dgm:prSet presAssocID="{0E4FADB3-AEAF-4B96-8352-4202D94FCEBB}" presName="spaceBetweenRectangles" presStyleCnt="0"/>
      <dgm:spPr/>
    </dgm:pt>
    <dgm:pt modelId="{7CA34DD2-02B2-477D-AA12-B5731202A05B}" type="pres">
      <dgm:prSet presAssocID="{A5A8F021-749F-4926-ADDA-817D4C2021B2}" presName="parentLin" presStyleCnt="0"/>
      <dgm:spPr/>
    </dgm:pt>
    <dgm:pt modelId="{D1FB0325-8130-47E7-88D0-A327339A3DF2}" type="pres">
      <dgm:prSet presAssocID="{A5A8F021-749F-4926-ADDA-817D4C2021B2}" presName="parentLeftMargin" presStyleLbl="node1" presStyleIdx="0" presStyleCnt="6"/>
      <dgm:spPr/>
    </dgm:pt>
    <dgm:pt modelId="{FC233AEA-FB45-425C-B398-906BA4622FD8}" type="pres">
      <dgm:prSet presAssocID="{A5A8F021-749F-4926-ADDA-817D4C2021B2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82B7D40D-B42E-40CA-9764-3965B0E5F03E}" type="pres">
      <dgm:prSet presAssocID="{A5A8F021-749F-4926-ADDA-817D4C2021B2}" presName="negativeSpace" presStyleCnt="0"/>
      <dgm:spPr/>
    </dgm:pt>
    <dgm:pt modelId="{CB948565-6A5B-49D4-97FF-65D480915F1A}" type="pres">
      <dgm:prSet presAssocID="{A5A8F021-749F-4926-ADDA-817D4C2021B2}" presName="childText" presStyleLbl="conFgAcc1" presStyleIdx="1" presStyleCnt="6">
        <dgm:presLayoutVars>
          <dgm:bulletEnabled val="1"/>
        </dgm:presLayoutVars>
      </dgm:prSet>
      <dgm:spPr/>
    </dgm:pt>
    <dgm:pt modelId="{0FBA006F-D183-4528-B179-659A3852672C}" type="pres">
      <dgm:prSet presAssocID="{027BB123-4803-4C33-9B63-F5C6E9F3A576}" presName="spaceBetweenRectangles" presStyleCnt="0"/>
      <dgm:spPr/>
    </dgm:pt>
    <dgm:pt modelId="{0E838EEC-0EA2-41A6-AEB1-A97F079A0E3A}" type="pres">
      <dgm:prSet presAssocID="{55ABD468-CB8A-4CF5-904C-06FC59F9236C}" presName="parentLin" presStyleCnt="0"/>
      <dgm:spPr/>
    </dgm:pt>
    <dgm:pt modelId="{D4667212-A686-4169-AB05-E49390E99DBB}" type="pres">
      <dgm:prSet presAssocID="{55ABD468-CB8A-4CF5-904C-06FC59F9236C}" presName="parentLeftMargin" presStyleLbl="node1" presStyleIdx="1" presStyleCnt="6"/>
      <dgm:spPr/>
    </dgm:pt>
    <dgm:pt modelId="{6DC02A0C-D6FA-4AE5-A1E6-B9BB283F5237}" type="pres">
      <dgm:prSet presAssocID="{55ABD468-CB8A-4CF5-904C-06FC59F9236C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8803686E-E05B-40E7-9658-95C1090B4C05}" type="pres">
      <dgm:prSet presAssocID="{55ABD468-CB8A-4CF5-904C-06FC59F9236C}" presName="negativeSpace" presStyleCnt="0"/>
      <dgm:spPr/>
    </dgm:pt>
    <dgm:pt modelId="{D744E9EB-0546-4E66-B94E-A7AE5D9CEDED}" type="pres">
      <dgm:prSet presAssocID="{55ABD468-CB8A-4CF5-904C-06FC59F9236C}" presName="childText" presStyleLbl="conFgAcc1" presStyleIdx="2" presStyleCnt="6">
        <dgm:presLayoutVars>
          <dgm:bulletEnabled val="1"/>
        </dgm:presLayoutVars>
      </dgm:prSet>
      <dgm:spPr/>
    </dgm:pt>
    <dgm:pt modelId="{693BD9EE-7FF0-4648-ABA7-50C1D884A5B0}" type="pres">
      <dgm:prSet presAssocID="{9D259525-42EC-4349-8C73-FECBB4B1A639}" presName="spaceBetweenRectangles" presStyleCnt="0"/>
      <dgm:spPr/>
    </dgm:pt>
    <dgm:pt modelId="{5D3DB806-3598-4378-A400-4BF6CCCFD7E8}" type="pres">
      <dgm:prSet presAssocID="{688651FA-56C9-4BF4-BC0E-A4702C163062}" presName="parentLin" presStyleCnt="0"/>
      <dgm:spPr/>
    </dgm:pt>
    <dgm:pt modelId="{B829406A-D989-4ACB-9092-07D21E16204D}" type="pres">
      <dgm:prSet presAssocID="{688651FA-56C9-4BF4-BC0E-A4702C163062}" presName="parentLeftMargin" presStyleLbl="node1" presStyleIdx="2" presStyleCnt="6"/>
      <dgm:spPr/>
    </dgm:pt>
    <dgm:pt modelId="{B8CA3F63-69C8-459F-9C69-D6BAD9DB9D43}" type="pres">
      <dgm:prSet presAssocID="{688651FA-56C9-4BF4-BC0E-A4702C163062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565CC8C9-B79B-44A0-AECF-B64BD849A980}" type="pres">
      <dgm:prSet presAssocID="{688651FA-56C9-4BF4-BC0E-A4702C163062}" presName="negativeSpace" presStyleCnt="0"/>
      <dgm:spPr/>
    </dgm:pt>
    <dgm:pt modelId="{9EC5A3D5-39D9-496D-8C98-0F370C1384D3}" type="pres">
      <dgm:prSet presAssocID="{688651FA-56C9-4BF4-BC0E-A4702C163062}" presName="childText" presStyleLbl="conFgAcc1" presStyleIdx="3" presStyleCnt="6">
        <dgm:presLayoutVars>
          <dgm:bulletEnabled val="1"/>
        </dgm:presLayoutVars>
      </dgm:prSet>
      <dgm:spPr/>
    </dgm:pt>
    <dgm:pt modelId="{662F8452-5D62-4A5D-9868-D363B603C158}" type="pres">
      <dgm:prSet presAssocID="{CB69F857-BA23-4E19-89EA-0765CE818504}" presName="spaceBetweenRectangles" presStyleCnt="0"/>
      <dgm:spPr/>
    </dgm:pt>
    <dgm:pt modelId="{028529BB-2E91-405D-97B2-CCD07F0F5C70}" type="pres">
      <dgm:prSet presAssocID="{C019D609-980D-4428-A76B-DE5AFC7FD9EE}" presName="parentLin" presStyleCnt="0"/>
      <dgm:spPr/>
    </dgm:pt>
    <dgm:pt modelId="{935871EA-A53D-46B0-B1FC-A60399C5A7EC}" type="pres">
      <dgm:prSet presAssocID="{C019D609-980D-4428-A76B-DE5AFC7FD9EE}" presName="parentLeftMargin" presStyleLbl="node1" presStyleIdx="3" presStyleCnt="6"/>
      <dgm:spPr/>
    </dgm:pt>
    <dgm:pt modelId="{FF54E5CD-6600-4B47-BC48-E986EAEBB773}" type="pres">
      <dgm:prSet presAssocID="{C019D609-980D-4428-A76B-DE5AFC7FD9EE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456F1331-903E-4C20-928F-FAE3A56EDC2B}" type="pres">
      <dgm:prSet presAssocID="{C019D609-980D-4428-A76B-DE5AFC7FD9EE}" presName="negativeSpace" presStyleCnt="0"/>
      <dgm:spPr/>
    </dgm:pt>
    <dgm:pt modelId="{BA71650D-8AB2-4E75-9FC1-6BBB492DE31E}" type="pres">
      <dgm:prSet presAssocID="{C019D609-980D-4428-A76B-DE5AFC7FD9EE}" presName="childText" presStyleLbl="conFgAcc1" presStyleIdx="4" presStyleCnt="6">
        <dgm:presLayoutVars>
          <dgm:bulletEnabled val="1"/>
        </dgm:presLayoutVars>
      </dgm:prSet>
      <dgm:spPr/>
    </dgm:pt>
    <dgm:pt modelId="{D6F7ED72-39A5-452E-AF41-C51A3648A68C}" type="pres">
      <dgm:prSet presAssocID="{E5B3BFDE-7ADC-4588-8EC5-734CA649D889}" presName="spaceBetweenRectangles" presStyleCnt="0"/>
      <dgm:spPr/>
    </dgm:pt>
    <dgm:pt modelId="{4915080B-9EA2-4FF9-9728-6B28131D0105}" type="pres">
      <dgm:prSet presAssocID="{C23F5437-D02C-4E25-A4D5-DCA67C1A29B9}" presName="parentLin" presStyleCnt="0"/>
      <dgm:spPr/>
    </dgm:pt>
    <dgm:pt modelId="{C115386D-6C96-4246-A13D-AE9C487F6F8B}" type="pres">
      <dgm:prSet presAssocID="{C23F5437-D02C-4E25-A4D5-DCA67C1A29B9}" presName="parentLeftMargin" presStyleLbl="node1" presStyleIdx="4" presStyleCnt="6"/>
      <dgm:spPr/>
    </dgm:pt>
    <dgm:pt modelId="{EABA6B2D-5C97-467B-A1D6-09C4454DDEA4}" type="pres">
      <dgm:prSet presAssocID="{C23F5437-D02C-4E25-A4D5-DCA67C1A29B9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4FD58FE8-0C96-4E11-8B80-3A4ACAD5E8C0}" type="pres">
      <dgm:prSet presAssocID="{C23F5437-D02C-4E25-A4D5-DCA67C1A29B9}" presName="negativeSpace" presStyleCnt="0"/>
      <dgm:spPr/>
    </dgm:pt>
    <dgm:pt modelId="{8D078E60-856F-4F54-8622-5CC810756D7F}" type="pres">
      <dgm:prSet presAssocID="{C23F5437-D02C-4E25-A4D5-DCA67C1A29B9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EB0A090C-CB06-4941-8C34-76D376730D13}" type="presOf" srcId="{688651FA-56C9-4BF4-BC0E-A4702C163062}" destId="{B829406A-D989-4ACB-9092-07D21E16204D}" srcOrd="0" destOrd="0" presId="urn:microsoft.com/office/officeart/2005/8/layout/list1"/>
    <dgm:cxn modelId="{00B6700E-D61E-4C3C-9F24-2ED7C376A104}" srcId="{350B5D94-7A36-4BD5-80E5-6094D01F9C25}" destId="{A5A8F021-749F-4926-ADDA-817D4C2021B2}" srcOrd="1" destOrd="0" parTransId="{B5B1BB27-1F79-467B-98EF-6447F2663BB5}" sibTransId="{027BB123-4803-4C33-9B63-F5C6E9F3A576}"/>
    <dgm:cxn modelId="{EEFB3610-954B-48A3-AB9F-60D2A8B0334F}" srcId="{350B5D94-7A36-4BD5-80E5-6094D01F9C25}" destId="{C019D609-980D-4428-A76B-DE5AFC7FD9EE}" srcOrd="4" destOrd="0" parTransId="{B3F81FF2-9EAF-4F71-B069-498DD0164A6E}" sibTransId="{E5B3BFDE-7ADC-4588-8EC5-734CA649D889}"/>
    <dgm:cxn modelId="{8352D612-7F01-4BFC-BD52-3FD733C338E5}" srcId="{A5A8F021-749F-4926-ADDA-817D4C2021B2}" destId="{A30795B6-DFAC-4BDE-BE7C-C0D7EB55C0E3}" srcOrd="0" destOrd="0" parTransId="{72D270A6-CF02-4C57-9B87-AD14F63056AB}" sibTransId="{770CE402-1757-4AB5-A04E-93873E97E5BE}"/>
    <dgm:cxn modelId="{61151322-3F1F-4088-A4CD-3D014899FAF7}" type="presOf" srcId="{C2AAEE55-85C2-46A9-8889-78793D59E594}" destId="{8D078E60-856F-4F54-8622-5CC810756D7F}" srcOrd="0" destOrd="0" presId="urn:microsoft.com/office/officeart/2005/8/layout/list1"/>
    <dgm:cxn modelId="{245AF03B-1D19-4E3F-8A6B-765D4941F8C2}" srcId="{A5A8F021-749F-4926-ADDA-817D4C2021B2}" destId="{69D21AE5-6D43-40F8-B52D-DFAB5EBCC506}" srcOrd="1" destOrd="0" parTransId="{46187F0A-4167-4B31-B1C4-B182C323940F}" sibTransId="{52BB0346-653C-4858-9CEC-A7A42730FF67}"/>
    <dgm:cxn modelId="{76676840-34E8-40F3-997F-5A5FC6CF77F1}" type="presOf" srcId="{55ABD468-CB8A-4CF5-904C-06FC59F9236C}" destId="{6DC02A0C-D6FA-4AE5-A1E6-B9BB283F5237}" srcOrd="1" destOrd="0" presId="urn:microsoft.com/office/officeart/2005/8/layout/list1"/>
    <dgm:cxn modelId="{AF39E161-0190-4B06-99F0-D89A1225BA26}" type="presOf" srcId="{C23F5437-D02C-4E25-A4D5-DCA67C1A29B9}" destId="{EABA6B2D-5C97-467B-A1D6-09C4454DDEA4}" srcOrd="1" destOrd="0" presId="urn:microsoft.com/office/officeart/2005/8/layout/list1"/>
    <dgm:cxn modelId="{DB71AE64-74ED-4741-A5D3-C24E2731CD90}" type="presOf" srcId="{290C02FF-A6B3-4F42-B415-DC4D06A6A8A1}" destId="{4D458383-50FC-4090-9E82-BA90CF887AA7}" srcOrd="0" destOrd="0" presId="urn:microsoft.com/office/officeart/2005/8/layout/list1"/>
    <dgm:cxn modelId="{4166ED67-75E0-4D2B-A3D2-0B63D2C3BC34}" type="presOf" srcId="{91809A89-98C9-4FC6-BA07-5C095DE6F1DF}" destId="{CB948565-6A5B-49D4-97FF-65D480915F1A}" srcOrd="0" destOrd="4" presId="urn:microsoft.com/office/officeart/2005/8/layout/list1"/>
    <dgm:cxn modelId="{A3291C49-3DDB-4A2A-9A46-E8ECE8E2541D}" type="presOf" srcId="{A30795B6-DFAC-4BDE-BE7C-C0D7EB55C0E3}" destId="{CB948565-6A5B-49D4-97FF-65D480915F1A}" srcOrd="0" destOrd="0" presId="urn:microsoft.com/office/officeart/2005/8/layout/list1"/>
    <dgm:cxn modelId="{B85B4A4E-D367-4BE0-AC2C-0CA7DDD3BE88}" srcId="{A5A8F021-749F-4926-ADDA-817D4C2021B2}" destId="{91809A89-98C9-4FC6-BA07-5C095DE6F1DF}" srcOrd="4" destOrd="0" parTransId="{B258D002-6CEF-497F-B56E-5E92C6024CA1}" sibTransId="{745C8469-AEE6-4B2C-9479-DEBCD5FBE2E0}"/>
    <dgm:cxn modelId="{2497E255-3D84-4A58-B6A0-4D9AA6EEF4ED}" type="presOf" srcId="{C019D609-980D-4428-A76B-DE5AFC7FD9EE}" destId="{935871EA-A53D-46B0-B1FC-A60399C5A7EC}" srcOrd="0" destOrd="0" presId="urn:microsoft.com/office/officeart/2005/8/layout/list1"/>
    <dgm:cxn modelId="{69FCBC77-B748-4FCA-A3C6-209868B49C0A}" type="presOf" srcId="{C019D609-980D-4428-A76B-DE5AFC7FD9EE}" destId="{FF54E5CD-6600-4B47-BC48-E986EAEBB773}" srcOrd="1" destOrd="0" presId="urn:microsoft.com/office/officeart/2005/8/layout/list1"/>
    <dgm:cxn modelId="{24C30678-AE07-4494-A2F8-FF87F715BDC5}" type="presOf" srcId="{A5A8F021-749F-4926-ADDA-817D4C2021B2}" destId="{FC233AEA-FB45-425C-B398-906BA4622FD8}" srcOrd="1" destOrd="0" presId="urn:microsoft.com/office/officeart/2005/8/layout/list1"/>
    <dgm:cxn modelId="{07F22F78-6A87-4D87-A3FE-4F425DC7066C}" type="presOf" srcId="{350B5D94-7A36-4BD5-80E5-6094D01F9C25}" destId="{8716CC33-73F7-4A58-9F59-9E3EC525CC89}" srcOrd="0" destOrd="0" presId="urn:microsoft.com/office/officeart/2005/8/layout/list1"/>
    <dgm:cxn modelId="{B004E678-26D8-4D3E-B75A-C1CA914E164E}" srcId="{A5A8F021-749F-4926-ADDA-817D4C2021B2}" destId="{15129DB6-6D66-4409-96D9-0BB4B2C93C17}" srcOrd="2" destOrd="0" parTransId="{2A25E098-6BE8-4447-8326-5D2A0972BC38}" sibTransId="{F223D338-9FD7-431E-B310-0CE7E8C9062D}"/>
    <dgm:cxn modelId="{6D11C082-2986-47EE-A2A6-D256EC77F3EF}" type="presOf" srcId="{69D21AE5-6D43-40F8-B52D-DFAB5EBCC506}" destId="{CB948565-6A5B-49D4-97FF-65D480915F1A}" srcOrd="0" destOrd="1" presId="urn:microsoft.com/office/officeart/2005/8/layout/list1"/>
    <dgm:cxn modelId="{2D93608A-1FC0-4655-AB29-93230A78E8B3}" srcId="{350B5D94-7A36-4BD5-80E5-6094D01F9C25}" destId="{C23F5437-D02C-4E25-A4D5-DCA67C1A29B9}" srcOrd="5" destOrd="0" parTransId="{E8704D4E-1195-474B-849F-347A92D96BB9}" sibTransId="{439DAB19-B115-4353-B5E4-B07EF341533F}"/>
    <dgm:cxn modelId="{2F960995-B7A0-499C-B56D-163AE57422ED}" srcId="{A5A8F021-749F-4926-ADDA-817D4C2021B2}" destId="{0F58ACB5-FB11-4F43-BE3F-9FA8A39C9DA6}" srcOrd="3" destOrd="0" parTransId="{5AEB53AD-0413-4CF8-B985-3802265AE446}" sibTransId="{5C1A753A-1960-4643-B2F0-08BB99F1B1CC}"/>
    <dgm:cxn modelId="{E4F48C99-BE60-49BE-A823-1B50B612777A}" type="presOf" srcId="{688651FA-56C9-4BF4-BC0E-A4702C163062}" destId="{B8CA3F63-69C8-459F-9C69-D6BAD9DB9D43}" srcOrd="1" destOrd="0" presId="urn:microsoft.com/office/officeart/2005/8/layout/list1"/>
    <dgm:cxn modelId="{EA3CA5A6-CC4C-4DEF-BA24-178DF667089B}" type="presOf" srcId="{55ABD468-CB8A-4CF5-904C-06FC59F9236C}" destId="{D4667212-A686-4169-AB05-E49390E99DBB}" srcOrd="0" destOrd="0" presId="urn:microsoft.com/office/officeart/2005/8/layout/list1"/>
    <dgm:cxn modelId="{53C2DDA9-38E1-4FC5-978F-7D081ED9331B}" srcId="{350B5D94-7A36-4BD5-80E5-6094D01F9C25}" destId="{55ABD468-CB8A-4CF5-904C-06FC59F9236C}" srcOrd="2" destOrd="0" parTransId="{F5CBBC3A-9004-45FD-B803-A79C28831AAA}" sibTransId="{9D259525-42EC-4349-8C73-FECBB4B1A639}"/>
    <dgm:cxn modelId="{806028AC-8452-4DB3-9736-4755EC3C1915}" type="presOf" srcId="{0F58ACB5-FB11-4F43-BE3F-9FA8A39C9DA6}" destId="{CB948565-6A5B-49D4-97FF-65D480915F1A}" srcOrd="0" destOrd="3" presId="urn:microsoft.com/office/officeart/2005/8/layout/list1"/>
    <dgm:cxn modelId="{94C56ACE-119B-44D0-9312-3BEB3EE90CB8}" srcId="{350B5D94-7A36-4BD5-80E5-6094D01F9C25}" destId="{290C02FF-A6B3-4F42-B415-DC4D06A6A8A1}" srcOrd="0" destOrd="0" parTransId="{33756B48-54E7-4045-85A0-E371DF95B7A7}" sibTransId="{0E4FADB3-AEAF-4B96-8352-4202D94FCEBB}"/>
    <dgm:cxn modelId="{E71048D2-9FA7-4307-985D-DFA57142B4C0}" type="presOf" srcId="{15129DB6-6D66-4409-96D9-0BB4B2C93C17}" destId="{CB948565-6A5B-49D4-97FF-65D480915F1A}" srcOrd="0" destOrd="2" presId="urn:microsoft.com/office/officeart/2005/8/layout/list1"/>
    <dgm:cxn modelId="{A528BED2-4A60-4C70-A025-201467DB9996}" type="presOf" srcId="{A5A8F021-749F-4926-ADDA-817D4C2021B2}" destId="{D1FB0325-8130-47E7-88D0-A327339A3DF2}" srcOrd="0" destOrd="0" presId="urn:microsoft.com/office/officeart/2005/8/layout/list1"/>
    <dgm:cxn modelId="{B60585E4-D4E2-468A-A6D2-4B5832671C3B}" srcId="{C23F5437-D02C-4E25-A4D5-DCA67C1A29B9}" destId="{C2AAEE55-85C2-46A9-8889-78793D59E594}" srcOrd="0" destOrd="0" parTransId="{5EE2C758-11B2-4260-A32E-D5897F8D2467}" sibTransId="{62C263FA-64F4-48E3-986D-7C8DB344196A}"/>
    <dgm:cxn modelId="{299DCFE6-2277-4553-A1FE-3BE07096ADEE}" srcId="{350B5D94-7A36-4BD5-80E5-6094D01F9C25}" destId="{688651FA-56C9-4BF4-BC0E-A4702C163062}" srcOrd="3" destOrd="0" parTransId="{4040ED2B-4E9E-4CBE-9119-C893425642C7}" sibTransId="{CB69F857-BA23-4E19-89EA-0765CE818504}"/>
    <dgm:cxn modelId="{05F789EA-74C5-4AD5-963A-C991593A8D83}" type="presOf" srcId="{C23F5437-D02C-4E25-A4D5-DCA67C1A29B9}" destId="{C115386D-6C96-4246-A13D-AE9C487F6F8B}" srcOrd="0" destOrd="0" presId="urn:microsoft.com/office/officeart/2005/8/layout/list1"/>
    <dgm:cxn modelId="{AABDF2F1-F4DF-4731-8F28-577520EA077C}" type="presOf" srcId="{290C02FF-A6B3-4F42-B415-DC4D06A6A8A1}" destId="{89CA3875-D238-4617-82BE-B2668AD3F1D7}" srcOrd="1" destOrd="0" presId="urn:microsoft.com/office/officeart/2005/8/layout/list1"/>
    <dgm:cxn modelId="{4D4BD9D1-E91F-4866-85AA-67908EEA8C79}" type="presParOf" srcId="{8716CC33-73F7-4A58-9F59-9E3EC525CC89}" destId="{FA107730-BD31-406D-B1FE-A9DA9A134131}" srcOrd="0" destOrd="0" presId="urn:microsoft.com/office/officeart/2005/8/layout/list1"/>
    <dgm:cxn modelId="{59506A4A-86C8-4E10-A863-D591E77F16CA}" type="presParOf" srcId="{FA107730-BD31-406D-B1FE-A9DA9A134131}" destId="{4D458383-50FC-4090-9E82-BA90CF887AA7}" srcOrd="0" destOrd="0" presId="urn:microsoft.com/office/officeart/2005/8/layout/list1"/>
    <dgm:cxn modelId="{64B56AD1-112A-4AA5-8D75-FCB47CE83D2C}" type="presParOf" srcId="{FA107730-BD31-406D-B1FE-A9DA9A134131}" destId="{89CA3875-D238-4617-82BE-B2668AD3F1D7}" srcOrd="1" destOrd="0" presId="urn:microsoft.com/office/officeart/2005/8/layout/list1"/>
    <dgm:cxn modelId="{F5E4B259-0D6C-4AAA-8BF5-6DFFA4F034E3}" type="presParOf" srcId="{8716CC33-73F7-4A58-9F59-9E3EC525CC89}" destId="{7FA4D07F-C8CE-4C88-976F-09EA8278E582}" srcOrd="1" destOrd="0" presId="urn:microsoft.com/office/officeart/2005/8/layout/list1"/>
    <dgm:cxn modelId="{95924B99-A1D5-4946-AB01-E4A4DA4362DB}" type="presParOf" srcId="{8716CC33-73F7-4A58-9F59-9E3EC525CC89}" destId="{B270BC64-849E-46BA-92B4-3CBF276B6CF6}" srcOrd="2" destOrd="0" presId="urn:microsoft.com/office/officeart/2005/8/layout/list1"/>
    <dgm:cxn modelId="{1A4FCE36-54A4-4FA1-9AE6-A9AC9615EC32}" type="presParOf" srcId="{8716CC33-73F7-4A58-9F59-9E3EC525CC89}" destId="{CA964BDE-1C3D-4193-8F91-7EB2371721BA}" srcOrd="3" destOrd="0" presId="urn:microsoft.com/office/officeart/2005/8/layout/list1"/>
    <dgm:cxn modelId="{141F27EC-980C-4B04-8413-EE5439901BBD}" type="presParOf" srcId="{8716CC33-73F7-4A58-9F59-9E3EC525CC89}" destId="{7CA34DD2-02B2-477D-AA12-B5731202A05B}" srcOrd="4" destOrd="0" presId="urn:microsoft.com/office/officeart/2005/8/layout/list1"/>
    <dgm:cxn modelId="{15FD71B0-0763-488B-B52D-8E82F585630E}" type="presParOf" srcId="{7CA34DD2-02B2-477D-AA12-B5731202A05B}" destId="{D1FB0325-8130-47E7-88D0-A327339A3DF2}" srcOrd="0" destOrd="0" presId="urn:microsoft.com/office/officeart/2005/8/layout/list1"/>
    <dgm:cxn modelId="{EE38C336-5ED6-455C-99A7-31B39E2A9040}" type="presParOf" srcId="{7CA34DD2-02B2-477D-AA12-B5731202A05B}" destId="{FC233AEA-FB45-425C-B398-906BA4622FD8}" srcOrd="1" destOrd="0" presId="urn:microsoft.com/office/officeart/2005/8/layout/list1"/>
    <dgm:cxn modelId="{C118574A-DACC-4A42-9A26-0B86D5F4F9A6}" type="presParOf" srcId="{8716CC33-73F7-4A58-9F59-9E3EC525CC89}" destId="{82B7D40D-B42E-40CA-9764-3965B0E5F03E}" srcOrd="5" destOrd="0" presId="urn:microsoft.com/office/officeart/2005/8/layout/list1"/>
    <dgm:cxn modelId="{F4092D0B-319E-49BE-A28C-B3E30D929997}" type="presParOf" srcId="{8716CC33-73F7-4A58-9F59-9E3EC525CC89}" destId="{CB948565-6A5B-49D4-97FF-65D480915F1A}" srcOrd="6" destOrd="0" presId="urn:microsoft.com/office/officeart/2005/8/layout/list1"/>
    <dgm:cxn modelId="{0AAD3EBE-CBE4-42E9-AC47-81604F85654A}" type="presParOf" srcId="{8716CC33-73F7-4A58-9F59-9E3EC525CC89}" destId="{0FBA006F-D183-4528-B179-659A3852672C}" srcOrd="7" destOrd="0" presId="urn:microsoft.com/office/officeart/2005/8/layout/list1"/>
    <dgm:cxn modelId="{D926D713-8DC7-4C8B-8D58-EDE2CFC4FA45}" type="presParOf" srcId="{8716CC33-73F7-4A58-9F59-9E3EC525CC89}" destId="{0E838EEC-0EA2-41A6-AEB1-A97F079A0E3A}" srcOrd="8" destOrd="0" presId="urn:microsoft.com/office/officeart/2005/8/layout/list1"/>
    <dgm:cxn modelId="{C602682F-69A0-4433-A660-5B525B9811EF}" type="presParOf" srcId="{0E838EEC-0EA2-41A6-AEB1-A97F079A0E3A}" destId="{D4667212-A686-4169-AB05-E49390E99DBB}" srcOrd="0" destOrd="0" presId="urn:microsoft.com/office/officeart/2005/8/layout/list1"/>
    <dgm:cxn modelId="{4F465546-22F0-4863-B416-0C7F8C404BE7}" type="presParOf" srcId="{0E838EEC-0EA2-41A6-AEB1-A97F079A0E3A}" destId="{6DC02A0C-D6FA-4AE5-A1E6-B9BB283F5237}" srcOrd="1" destOrd="0" presId="urn:microsoft.com/office/officeart/2005/8/layout/list1"/>
    <dgm:cxn modelId="{4851813A-53F7-430B-BA97-68A00F57500B}" type="presParOf" srcId="{8716CC33-73F7-4A58-9F59-9E3EC525CC89}" destId="{8803686E-E05B-40E7-9658-95C1090B4C05}" srcOrd="9" destOrd="0" presId="urn:microsoft.com/office/officeart/2005/8/layout/list1"/>
    <dgm:cxn modelId="{4330AC84-62AD-43A2-A7D7-55F9A60BDE3D}" type="presParOf" srcId="{8716CC33-73F7-4A58-9F59-9E3EC525CC89}" destId="{D744E9EB-0546-4E66-B94E-A7AE5D9CEDED}" srcOrd="10" destOrd="0" presId="urn:microsoft.com/office/officeart/2005/8/layout/list1"/>
    <dgm:cxn modelId="{DD69870D-615E-466C-A8F0-5E86D7278D01}" type="presParOf" srcId="{8716CC33-73F7-4A58-9F59-9E3EC525CC89}" destId="{693BD9EE-7FF0-4648-ABA7-50C1D884A5B0}" srcOrd="11" destOrd="0" presId="urn:microsoft.com/office/officeart/2005/8/layout/list1"/>
    <dgm:cxn modelId="{467523D9-8A4D-4961-A078-7AEC6E6B8206}" type="presParOf" srcId="{8716CC33-73F7-4A58-9F59-9E3EC525CC89}" destId="{5D3DB806-3598-4378-A400-4BF6CCCFD7E8}" srcOrd="12" destOrd="0" presId="urn:microsoft.com/office/officeart/2005/8/layout/list1"/>
    <dgm:cxn modelId="{F0C75913-8E71-4A55-9F4E-C390E20671E3}" type="presParOf" srcId="{5D3DB806-3598-4378-A400-4BF6CCCFD7E8}" destId="{B829406A-D989-4ACB-9092-07D21E16204D}" srcOrd="0" destOrd="0" presId="urn:microsoft.com/office/officeart/2005/8/layout/list1"/>
    <dgm:cxn modelId="{6544E4AD-26BD-4DE6-AC0D-F2ED3E3B3B3F}" type="presParOf" srcId="{5D3DB806-3598-4378-A400-4BF6CCCFD7E8}" destId="{B8CA3F63-69C8-459F-9C69-D6BAD9DB9D43}" srcOrd="1" destOrd="0" presId="urn:microsoft.com/office/officeart/2005/8/layout/list1"/>
    <dgm:cxn modelId="{2E431112-AE01-4CF9-AE34-CF3C33F9D342}" type="presParOf" srcId="{8716CC33-73F7-4A58-9F59-9E3EC525CC89}" destId="{565CC8C9-B79B-44A0-AECF-B64BD849A980}" srcOrd="13" destOrd="0" presId="urn:microsoft.com/office/officeart/2005/8/layout/list1"/>
    <dgm:cxn modelId="{BE66F5F0-AA14-4259-93CB-ABC8504968EB}" type="presParOf" srcId="{8716CC33-73F7-4A58-9F59-9E3EC525CC89}" destId="{9EC5A3D5-39D9-496D-8C98-0F370C1384D3}" srcOrd="14" destOrd="0" presId="urn:microsoft.com/office/officeart/2005/8/layout/list1"/>
    <dgm:cxn modelId="{4C53D8E3-5DB9-4D3E-84E1-4EA63A68777E}" type="presParOf" srcId="{8716CC33-73F7-4A58-9F59-9E3EC525CC89}" destId="{662F8452-5D62-4A5D-9868-D363B603C158}" srcOrd="15" destOrd="0" presId="urn:microsoft.com/office/officeart/2005/8/layout/list1"/>
    <dgm:cxn modelId="{A1190FF5-9821-4CA6-A5EB-5BA6204E6D58}" type="presParOf" srcId="{8716CC33-73F7-4A58-9F59-9E3EC525CC89}" destId="{028529BB-2E91-405D-97B2-CCD07F0F5C70}" srcOrd="16" destOrd="0" presId="urn:microsoft.com/office/officeart/2005/8/layout/list1"/>
    <dgm:cxn modelId="{0819AC5E-F6AE-4C54-8315-A5565C58D71F}" type="presParOf" srcId="{028529BB-2E91-405D-97B2-CCD07F0F5C70}" destId="{935871EA-A53D-46B0-B1FC-A60399C5A7EC}" srcOrd="0" destOrd="0" presId="urn:microsoft.com/office/officeart/2005/8/layout/list1"/>
    <dgm:cxn modelId="{0B2473FA-8485-45D2-9F7E-C48343BB51EA}" type="presParOf" srcId="{028529BB-2E91-405D-97B2-CCD07F0F5C70}" destId="{FF54E5CD-6600-4B47-BC48-E986EAEBB773}" srcOrd="1" destOrd="0" presId="urn:microsoft.com/office/officeart/2005/8/layout/list1"/>
    <dgm:cxn modelId="{98551A4C-C456-41C9-8F50-2C9315506FBE}" type="presParOf" srcId="{8716CC33-73F7-4A58-9F59-9E3EC525CC89}" destId="{456F1331-903E-4C20-928F-FAE3A56EDC2B}" srcOrd="17" destOrd="0" presId="urn:microsoft.com/office/officeart/2005/8/layout/list1"/>
    <dgm:cxn modelId="{80BB18C6-ECBD-4F22-868B-0EFB4C214F9C}" type="presParOf" srcId="{8716CC33-73F7-4A58-9F59-9E3EC525CC89}" destId="{BA71650D-8AB2-4E75-9FC1-6BBB492DE31E}" srcOrd="18" destOrd="0" presId="urn:microsoft.com/office/officeart/2005/8/layout/list1"/>
    <dgm:cxn modelId="{B7C99635-FF95-44FD-ADA7-3A3A174BD7A8}" type="presParOf" srcId="{8716CC33-73F7-4A58-9F59-9E3EC525CC89}" destId="{D6F7ED72-39A5-452E-AF41-C51A3648A68C}" srcOrd="19" destOrd="0" presId="urn:microsoft.com/office/officeart/2005/8/layout/list1"/>
    <dgm:cxn modelId="{705551C8-3CCF-47A7-83C2-CC715425F86F}" type="presParOf" srcId="{8716CC33-73F7-4A58-9F59-9E3EC525CC89}" destId="{4915080B-9EA2-4FF9-9728-6B28131D0105}" srcOrd="20" destOrd="0" presId="urn:microsoft.com/office/officeart/2005/8/layout/list1"/>
    <dgm:cxn modelId="{A3694571-EBC8-4DB8-BAA9-3E321941C175}" type="presParOf" srcId="{4915080B-9EA2-4FF9-9728-6B28131D0105}" destId="{C115386D-6C96-4246-A13D-AE9C487F6F8B}" srcOrd="0" destOrd="0" presId="urn:microsoft.com/office/officeart/2005/8/layout/list1"/>
    <dgm:cxn modelId="{24DF1846-FA57-4B0E-BCF4-EDB5A0A0BAD2}" type="presParOf" srcId="{4915080B-9EA2-4FF9-9728-6B28131D0105}" destId="{EABA6B2D-5C97-467B-A1D6-09C4454DDEA4}" srcOrd="1" destOrd="0" presId="urn:microsoft.com/office/officeart/2005/8/layout/list1"/>
    <dgm:cxn modelId="{DC045E9E-BD8D-4BB2-BD2C-501C9CF27BAE}" type="presParOf" srcId="{8716CC33-73F7-4A58-9F59-9E3EC525CC89}" destId="{4FD58FE8-0C96-4E11-8B80-3A4ACAD5E8C0}" srcOrd="21" destOrd="0" presId="urn:microsoft.com/office/officeart/2005/8/layout/list1"/>
    <dgm:cxn modelId="{DBDEF1CC-0821-4091-AC8B-5B4E7A2326B4}" type="presParOf" srcId="{8716CC33-73F7-4A58-9F59-9E3EC525CC89}" destId="{8D078E60-856F-4F54-8622-5CC810756D7F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9D39C1-8C71-404E-BAB4-A2333EE22F50}">
      <dsp:nvSpPr>
        <dsp:cNvPr id="0" name=""/>
        <dsp:cNvSpPr/>
      </dsp:nvSpPr>
      <dsp:spPr>
        <a:xfrm>
          <a:off x="0" y="1187"/>
          <a:ext cx="5127171" cy="50590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858EEE-4DBE-428A-B5F6-47FBD9FA5A62}">
      <dsp:nvSpPr>
        <dsp:cNvPr id="0" name=""/>
        <dsp:cNvSpPr/>
      </dsp:nvSpPr>
      <dsp:spPr>
        <a:xfrm>
          <a:off x="153036" y="115015"/>
          <a:ext cx="278247" cy="27824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91C6B1-15EA-4357-9748-AB54DDF4F3F4}">
      <dsp:nvSpPr>
        <dsp:cNvPr id="0" name=""/>
        <dsp:cNvSpPr/>
      </dsp:nvSpPr>
      <dsp:spPr>
        <a:xfrm>
          <a:off x="584319" y="1187"/>
          <a:ext cx="4542852" cy="505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42" tIns="53542" rIns="53542" bIns="5354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Sports Medicine</a:t>
          </a:r>
        </a:p>
      </dsp:txBody>
      <dsp:txXfrm>
        <a:off x="584319" y="1187"/>
        <a:ext cx="4542852" cy="505904"/>
      </dsp:txXfrm>
    </dsp:sp>
    <dsp:sp modelId="{33804526-B012-4AE1-ADC0-56CCAD260BA3}">
      <dsp:nvSpPr>
        <dsp:cNvPr id="0" name=""/>
        <dsp:cNvSpPr/>
      </dsp:nvSpPr>
      <dsp:spPr>
        <a:xfrm>
          <a:off x="0" y="633567"/>
          <a:ext cx="5127171" cy="50590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2FA295-FC93-4563-AA59-22B54F9D1978}">
      <dsp:nvSpPr>
        <dsp:cNvPr id="0" name=""/>
        <dsp:cNvSpPr/>
      </dsp:nvSpPr>
      <dsp:spPr>
        <a:xfrm>
          <a:off x="153036" y="747395"/>
          <a:ext cx="278247" cy="27824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5E8482-2164-4E53-A7B1-81370591F48B}">
      <dsp:nvSpPr>
        <dsp:cNvPr id="0" name=""/>
        <dsp:cNvSpPr/>
      </dsp:nvSpPr>
      <dsp:spPr>
        <a:xfrm>
          <a:off x="584319" y="633567"/>
          <a:ext cx="4542852" cy="505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42" tIns="53542" rIns="53542" bIns="5354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Computer Science</a:t>
          </a:r>
        </a:p>
      </dsp:txBody>
      <dsp:txXfrm>
        <a:off x="584319" y="633567"/>
        <a:ext cx="4542852" cy="505904"/>
      </dsp:txXfrm>
    </dsp:sp>
    <dsp:sp modelId="{72189CEE-CABA-4E39-9A4C-7F9115D26E3D}">
      <dsp:nvSpPr>
        <dsp:cNvPr id="0" name=""/>
        <dsp:cNvSpPr/>
      </dsp:nvSpPr>
      <dsp:spPr>
        <a:xfrm>
          <a:off x="0" y="1265947"/>
          <a:ext cx="5127171" cy="50590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E56CC7-A4FB-4CBB-B2FD-E58FBFCCBFB9}">
      <dsp:nvSpPr>
        <dsp:cNvPr id="0" name=""/>
        <dsp:cNvSpPr/>
      </dsp:nvSpPr>
      <dsp:spPr>
        <a:xfrm>
          <a:off x="153036" y="1379776"/>
          <a:ext cx="278247" cy="27824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D43268-1F2C-4632-9D58-4E23843A74DB}">
      <dsp:nvSpPr>
        <dsp:cNvPr id="0" name=""/>
        <dsp:cNvSpPr/>
      </dsp:nvSpPr>
      <dsp:spPr>
        <a:xfrm>
          <a:off x="584319" y="1265947"/>
          <a:ext cx="4542852" cy="505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42" tIns="53542" rIns="53542" bIns="5354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Biotechnology</a:t>
          </a:r>
        </a:p>
      </dsp:txBody>
      <dsp:txXfrm>
        <a:off x="584319" y="1265947"/>
        <a:ext cx="4542852" cy="505904"/>
      </dsp:txXfrm>
    </dsp:sp>
    <dsp:sp modelId="{863D4DA2-7327-478F-A273-98688464331D}">
      <dsp:nvSpPr>
        <dsp:cNvPr id="0" name=""/>
        <dsp:cNvSpPr/>
      </dsp:nvSpPr>
      <dsp:spPr>
        <a:xfrm>
          <a:off x="0" y="1898328"/>
          <a:ext cx="5127171" cy="50590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55983F-83F4-43D0-9960-B7CDB9AA7E65}">
      <dsp:nvSpPr>
        <dsp:cNvPr id="0" name=""/>
        <dsp:cNvSpPr/>
      </dsp:nvSpPr>
      <dsp:spPr>
        <a:xfrm>
          <a:off x="153036" y="2012156"/>
          <a:ext cx="278247" cy="27824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9871CB-19C9-4992-BB06-77333A3211ED}">
      <dsp:nvSpPr>
        <dsp:cNvPr id="0" name=""/>
        <dsp:cNvSpPr/>
      </dsp:nvSpPr>
      <dsp:spPr>
        <a:xfrm>
          <a:off x="584319" y="1898328"/>
          <a:ext cx="4542852" cy="505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42" tIns="53542" rIns="53542" bIns="5354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Graphic Web Design</a:t>
          </a:r>
        </a:p>
      </dsp:txBody>
      <dsp:txXfrm>
        <a:off x="584319" y="1898328"/>
        <a:ext cx="4542852" cy="505904"/>
      </dsp:txXfrm>
    </dsp:sp>
    <dsp:sp modelId="{08C9C757-1571-4328-A986-D85647E8F43E}">
      <dsp:nvSpPr>
        <dsp:cNvPr id="0" name=""/>
        <dsp:cNvSpPr/>
      </dsp:nvSpPr>
      <dsp:spPr>
        <a:xfrm>
          <a:off x="0" y="2530708"/>
          <a:ext cx="5127171" cy="50590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1C4CA7-89E0-45D3-8581-4DB499B0CDC4}">
      <dsp:nvSpPr>
        <dsp:cNvPr id="0" name=""/>
        <dsp:cNvSpPr/>
      </dsp:nvSpPr>
      <dsp:spPr>
        <a:xfrm>
          <a:off x="153036" y="2644536"/>
          <a:ext cx="278247" cy="27824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36A3E7-0793-43EF-B9C1-2DD563E5B8B8}">
      <dsp:nvSpPr>
        <dsp:cNvPr id="0" name=""/>
        <dsp:cNvSpPr/>
      </dsp:nvSpPr>
      <dsp:spPr>
        <a:xfrm>
          <a:off x="584319" y="2530708"/>
          <a:ext cx="4542852" cy="505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42" tIns="53542" rIns="53542" bIns="5354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Digital Photography</a:t>
          </a:r>
        </a:p>
      </dsp:txBody>
      <dsp:txXfrm>
        <a:off x="584319" y="2530708"/>
        <a:ext cx="4542852" cy="505904"/>
      </dsp:txXfrm>
    </dsp:sp>
    <dsp:sp modelId="{25F61617-C09E-4E86-805F-DEAF195A6182}">
      <dsp:nvSpPr>
        <dsp:cNvPr id="0" name=""/>
        <dsp:cNvSpPr/>
      </dsp:nvSpPr>
      <dsp:spPr>
        <a:xfrm>
          <a:off x="0" y="3163088"/>
          <a:ext cx="5127171" cy="50590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CD6375-B7A1-4530-8A4E-AB74D47B1C16}">
      <dsp:nvSpPr>
        <dsp:cNvPr id="0" name=""/>
        <dsp:cNvSpPr/>
      </dsp:nvSpPr>
      <dsp:spPr>
        <a:xfrm>
          <a:off x="153036" y="3276916"/>
          <a:ext cx="278247" cy="27824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BCC4C5-C79C-42C5-8455-6537D84C4085}">
      <dsp:nvSpPr>
        <dsp:cNvPr id="0" name=""/>
        <dsp:cNvSpPr/>
      </dsp:nvSpPr>
      <dsp:spPr>
        <a:xfrm>
          <a:off x="584319" y="3163088"/>
          <a:ext cx="4542852" cy="505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42" tIns="53542" rIns="53542" bIns="5354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Digital Communications (Yearbook)</a:t>
          </a:r>
        </a:p>
      </dsp:txBody>
      <dsp:txXfrm>
        <a:off x="584319" y="3163088"/>
        <a:ext cx="4542852" cy="5059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93277A-5249-4054-92BE-301240C44E07}">
      <dsp:nvSpPr>
        <dsp:cNvPr id="0" name=""/>
        <dsp:cNvSpPr/>
      </dsp:nvSpPr>
      <dsp:spPr>
        <a:xfrm>
          <a:off x="377190" y="3160"/>
          <a:ext cx="2907506" cy="174450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Construction Technologies II</a:t>
          </a:r>
        </a:p>
      </dsp:txBody>
      <dsp:txXfrm>
        <a:off x="377190" y="3160"/>
        <a:ext cx="2907506" cy="1744503"/>
      </dsp:txXfrm>
    </dsp:sp>
    <dsp:sp modelId="{A9BBE1A5-5F69-4C97-862F-392B1D3DF344}">
      <dsp:nvSpPr>
        <dsp:cNvPr id="0" name=""/>
        <dsp:cNvSpPr/>
      </dsp:nvSpPr>
      <dsp:spPr>
        <a:xfrm>
          <a:off x="3575446" y="3160"/>
          <a:ext cx="2907506" cy="1744503"/>
        </a:xfrm>
        <a:prstGeom prst="rect">
          <a:avLst/>
        </a:prstGeom>
        <a:solidFill>
          <a:schemeClr val="accent5">
            <a:hueOff val="184352"/>
            <a:satOff val="-3599"/>
            <a:lumOff val="7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Nursing Services</a:t>
          </a:r>
        </a:p>
      </dsp:txBody>
      <dsp:txXfrm>
        <a:off x="3575446" y="3160"/>
        <a:ext cx="2907506" cy="1744503"/>
      </dsp:txXfrm>
    </dsp:sp>
    <dsp:sp modelId="{4BE9AE4B-8AD7-4EF1-9843-746832FA1DD5}">
      <dsp:nvSpPr>
        <dsp:cNvPr id="0" name=""/>
        <dsp:cNvSpPr/>
      </dsp:nvSpPr>
      <dsp:spPr>
        <a:xfrm>
          <a:off x="6773703" y="3160"/>
          <a:ext cx="2907506" cy="1744503"/>
        </a:xfrm>
        <a:prstGeom prst="rect">
          <a:avLst/>
        </a:prstGeom>
        <a:solidFill>
          <a:schemeClr val="accent5">
            <a:hueOff val="368704"/>
            <a:satOff val="-7198"/>
            <a:lumOff val="15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Veterinary Science</a:t>
          </a:r>
        </a:p>
      </dsp:txBody>
      <dsp:txXfrm>
        <a:off x="6773703" y="3160"/>
        <a:ext cx="2907506" cy="1744503"/>
      </dsp:txXfrm>
    </dsp:sp>
    <dsp:sp modelId="{D657760C-3910-427A-AEA4-96ECFDA8DC3D}">
      <dsp:nvSpPr>
        <dsp:cNvPr id="0" name=""/>
        <dsp:cNvSpPr/>
      </dsp:nvSpPr>
      <dsp:spPr>
        <a:xfrm>
          <a:off x="377190" y="2038415"/>
          <a:ext cx="2907506" cy="1744503"/>
        </a:xfrm>
        <a:prstGeom prst="rect">
          <a:avLst/>
        </a:prstGeom>
        <a:solidFill>
          <a:schemeClr val="accent5">
            <a:hueOff val="553057"/>
            <a:satOff val="-10798"/>
            <a:lumOff val="23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Engineering Tech I B</a:t>
          </a:r>
        </a:p>
      </dsp:txBody>
      <dsp:txXfrm>
        <a:off x="377190" y="2038415"/>
        <a:ext cx="2907506" cy="1744503"/>
      </dsp:txXfrm>
    </dsp:sp>
    <dsp:sp modelId="{498CA8F2-6651-4064-ABFD-5CC5FE7B0961}">
      <dsp:nvSpPr>
        <dsp:cNvPr id="0" name=""/>
        <dsp:cNvSpPr/>
      </dsp:nvSpPr>
      <dsp:spPr>
        <a:xfrm>
          <a:off x="3575446" y="2038415"/>
          <a:ext cx="2907506" cy="1744503"/>
        </a:xfrm>
        <a:prstGeom prst="rect">
          <a:avLst/>
        </a:prstGeom>
        <a:solidFill>
          <a:schemeClr val="accent5">
            <a:hueOff val="737409"/>
            <a:satOff val="-14397"/>
            <a:lumOff val="31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Automotive Technology</a:t>
          </a:r>
        </a:p>
      </dsp:txBody>
      <dsp:txXfrm>
        <a:off x="3575446" y="2038415"/>
        <a:ext cx="2907506" cy="1744503"/>
      </dsp:txXfrm>
    </dsp:sp>
    <dsp:sp modelId="{E2F272A9-45AB-49A7-AC27-2DEFCBDDF9ED}">
      <dsp:nvSpPr>
        <dsp:cNvPr id="0" name=""/>
        <dsp:cNvSpPr/>
      </dsp:nvSpPr>
      <dsp:spPr>
        <a:xfrm>
          <a:off x="6773703" y="2038415"/>
          <a:ext cx="2907506" cy="1744503"/>
        </a:xfrm>
        <a:prstGeom prst="rect">
          <a:avLst/>
        </a:prstGeom>
        <a:solidFill>
          <a:schemeClr val="accent5">
            <a:hueOff val="921761"/>
            <a:satOff val="-17996"/>
            <a:lumOff val="39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Fire Service </a:t>
          </a:r>
        </a:p>
      </dsp:txBody>
      <dsp:txXfrm>
        <a:off x="6773703" y="2038415"/>
        <a:ext cx="2907506" cy="17445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437034-2C4E-4C36-A569-09FA9AED391D}">
      <dsp:nvSpPr>
        <dsp:cNvPr id="0" name=""/>
        <dsp:cNvSpPr/>
      </dsp:nvSpPr>
      <dsp:spPr>
        <a:xfrm>
          <a:off x="532745" y="1877"/>
          <a:ext cx="1269275" cy="7615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BASEBALL</a:t>
          </a:r>
        </a:p>
      </dsp:txBody>
      <dsp:txXfrm>
        <a:off x="532745" y="1877"/>
        <a:ext cx="1269275" cy="761565"/>
      </dsp:txXfrm>
    </dsp:sp>
    <dsp:sp modelId="{3B362CBB-79BF-4540-9178-D3D971925D03}">
      <dsp:nvSpPr>
        <dsp:cNvPr id="0" name=""/>
        <dsp:cNvSpPr/>
      </dsp:nvSpPr>
      <dsp:spPr>
        <a:xfrm>
          <a:off x="1928948" y="1877"/>
          <a:ext cx="1269275" cy="7615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BASKETBALL</a:t>
          </a:r>
        </a:p>
      </dsp:txBody>
      <dsp:txXfrm>
        <a:off x="1928948" y="1877"/>
        <a:ext cx="1269275" cy="761565"/>
      </dsp:txXfrm>
    </dsp:sp>
    <dsp:sp modelId="{8473AC4E-34B3-4227-9374-2BC41857CB9A}">
      <dsp:nvSpPr>
        <dsp:cNvPr id="0" name=""/>
        <dsp:cNvSpPr/>
      </dsp:nvSpPr>
      <dsp:spPr>
        <a:xfrm>
          <a:off x="3325151" y="1877"/>
          <a:ext cx="1269275" cy="7615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CROSS COUNTRY</a:t>
          </a:r>
        </a:p>
      </dsp:txBody>
      <dsp:txXfrm>
        <a:off x="3325151" y="1877"/>
        <a:ext cx="1269275" cy="761565"/>
      </dsp:txXfrm>
    </dsp:sp>
    <dsp:sp modelId="{C47AAD03-E0AF-4A28-80BC-E75A8D49CD48}">
      <dsp:nvSpPr>
        <dsp:cNvPr id="0" name=""/>
        <dsp:cNvSpPr/>
      </dsp:nvSpPr>
      <dsp:spPr>
        <a:xfrm>
          <a:off x="532745" y="890370"/>
          <a:ext cx="1269275" cy="7615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FOOTBALL</a:t>
          </a:r>
        </a:p>
      </dsp:txBody>
      <dsp:txXfrm>
        <a:off x="532745" y="890370"/>
        <a:ext cx="1269275" cy="761565"/>
      </dsp:txXfrm>
    </dsp:sp>
    <dsp:sp modelId="{C0C5CB8B-AC88-4560-A0B3-28AFA2824EBF}">
      <dsp:nvSpPr>
        <dsp:cNvPr id="0" name=""/>
        <dsp:cNvSpPr/>
      </dsp:nvSpPr>
      <dsp:spPr>
        <a:xfrm>
          <a:off x="1928948" y="890370"/>
          <a:ext cx="1269275" cy="7615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GOLF</a:t>
          </a:r>
        </a:p>
      </dsp:txBody>
      <dsp:txXfrm>
        <a:off x="1928948" y="890370"/>
        <a:ext cx="1269275" cy="761565"/>
      </dsp:txXfrm>
    </dsp:sp>
    <dsp:sp modelId="{5FDB6FF1-C310-4CAD-B05D-95591F83240A}">
      <dsp:nvSpPr>
        <dsp:cNvPr id="0" name=""/>
        <dsp:cNvSpPr/>
      </dsp:nvSpPr>
      <dsp:spPr>
        <a:xfrm>
          <a:off x="3325151" y="890370"/>
          <a:ext cx="1269275" cy="7615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SOCCER</a:t>
          </a:r>
        </a:p>
      </dsp:txBody>
      <dsp:txXfrm>
        <a:off x="3325151" y="890370"/>
        <a:ext cx="1269275" cy="761565"/>
      </dsp:txXfrm>
    </dsp:sp>
    <dsp:sp modelId="{0465A81A-5E7F-48E0-BD1A-89E82AABE05F}">
      <dsp:nvSpPr>
        <dsp:cNvPr id="0" name=""/>
        <dsp:cNvSpPr/>
      </dsp:nvSpPr>
      <dsp:spPr>
        <a:xfrm>
          <a:off x="532745" y="1778862"/>
          <a:ext cx="1269275" cy="7615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SOFTBALL</a:t>
          </a:r>
        </a:p>
      </dsp:txBody>
      <dsp:txXfrm>
        <a:off x="532745" y="1778862"/>
        <a:ext cx="1269275" cy="761565"/>
      </dsp:txXfrm>
    </dsp:sp>
    <dsp:sp modelId="{E089D825-5738-4C6D-A2A5-1D57D052439F}">
      <dsp:nvSpPr>
        <dsp:cNvPr id="0" name=""/>
        <dsp:cNvSpPr/>
      </dsp:nvSpPr>
      <dsp:spPr>
        <a:xfrm>
          <a:off x="1928948" y="1778862"/>
          <a:ext cx="1269275" cy="7615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SPIRIT LINE</a:t>
          </a:r>
        </a:p>
      </dsp:txBody>
      <dsp:txXfrm>
        <a:off x="1928948" y="1778862"/>
        <a:ext cx="1269275" cy="761565"/>
      </dsp:txXfrm>
    </dsp:sp>
    <dsp:sp modelId="{3D9D90C1-C25D-479A-9936-747EF67986EF}">
      <dsp:nvSpPr>
        <dsp:cNvPr id="0" name=""/>
        <dsp:cNvSpPr/>
      </dsp:nvSpPr>
      <dsp:spPr>
        <a:xfrm>
          <a:off x="3325151" y="1778862"/>
          <a:ext cx="1269275" cy="7615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SWIM/DIVE</a:t>
          </a:r>
        </a:p>
      </dsp:txBody>
      <dsp:txXfrm>
        <a:off x="3325151" y="1778862"/>
        <a:ext cx="1269275" cy="761565"/>
      </dsp:txXfrm>
    </dsp:sp>
    <dsp:sp modelId="{613FDDDA-4979-4A28-A4A9-EBF545747802}">
      <dsp:nvSpPr>
        <dsp:cNvPr id="0" name=""/>
        <dsp:cNvSpPr/>
      </dsp:nvSpPr>
      <dsp:spPr>
        <a:xfrm>
          <a:off x="532745" y="2667355"/>
          <a:ext cx="1269275" cy="7615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TENNIS</a:t>
          </a:r>
        </a:p>
      </dsp:txBody>
      <dsp:txXfrm>
        <a:off x="532745" y="2667355"/>
        <a:ext cx="1269275" cy="761565"/>
      </dsp:txXfrm>
    </dsp:sp>
    <dsp:sp modelId="{CD4D565E-5677-4232-A370-9D413EC240A5}">
      <dsp:nvSpPr>
        <dsp:cNvPr id="0" name=""/>
        <dsp:cNvSpPr/>
      </dsp:nvSpPr>
      <dsp:spPr>
        <a:xfrm>
          <a:off x="1928948" y="2667355"/>
          <a:ext cx="1269275" cy="7615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TRACK</a:t>
          </a:r>
        </a:p>
      </dsp:txBody>
      <dsp:txXfrm>
        <a:off x="1928948" y="2667355"/>
        <a:ext cx="1269275" cy="761565"/>
      </dsp:txXfrm>
    </dsp:sp>
    <dsp:sp modelId="{CE87137C-B9DF-4F67-9D3E-95D88C133E14}">
      <dsp:nvSpPr>
        <dsp:cNvPr id="0" name=""/>
        <dsp:cNvSpPr/>
      </dsp:nvSpPr>
      <dsp:spPr>
        <a:xfrm>
          <a:off x="3325151" y="2667355"/>
          <a:ext cx="1269275" cy="7615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VOLLEYBALL</a:t>
          </a:r>
        </a:p>
      </dsp:txBody>
      <dsp:txXfrm>
        <a:off x="3325151" y="2667355"/>
        <a:ext cx="1269275" cy="761565"/>
      </dsp:txXfrm>
    </dsp:sp>
    <dsp:sp modelId="{BB5453E2-18AC-4811-B0D5-E35C2DB86048}">
      <dsp:nvSpPr>
        <dsp:cNvPr id="0" name=""/>
        <dsp:cNvSpPr/>
      </dsp:nvSpPr>
      <dsp:spPr>
        <a:xfrm>
          <a:off x="1928948" y="3555848"/>
          <a:ext cx="1269275" cy="7615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WRESTLING</a:t>
          </a:r>
        </a:p>
      </dsp:txBody>
      <dsp:txXfrm>
        <a:off x="1928948" y="3555848"/>
        <a:ext cx="1269275" cy="7615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CEBE94-A996-4470-A918-98282CD988AB}">
      <dsp:nvSpPr>
        <dsp:cNvPr id="0" name=""/>
        <dsp:cNvSpPr/>
      </dsp:nvSpPr>
      <dsp:spPr>
        <a:xfrm>
          <a:off x="0" y="689"/>
          <a:ext cx="67976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10499A-C6F3-49BB-BC83-E3904EC12EE4}">
      <dsp:nvSpPr>
        <dsp:cNvPr id="0" name=""/>
        <dsp:cNvSpPr/>
      </dsp:nvSpPr>
      <dsp:spPr>
        <a:xfrm>
          <a:off x="0" y="689"/>
          <a:ext cx="6797675" cy="627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i="0" kern="1200"/>
            <a:t>National Honor Society</a:t>
          </a:r>
          <a:endParaRPr lang="en-US" sz="2900" kern="1200"/>
        </a:p>
      </dsp:txBody>
      <dsp:txXfrm>
        <a:off x="0" y="689"/>
        <a:ext cx="6797675" cy="627614"/>
      </dsp:txXfrm>
    </dsp:sp>
    <dsp:sp modelId="{C5DF0DBF-77D3-44C7-B641-E44E7F126983}">
      <dsp:nvSpPr>
        <dsp:cNvPr id="0" name=""/>
        <dsp:cNvSpPr/>
      </dsp:nvSpPr>
      <dsp:spPr>
        <a:xfrm>
          <a:off x="0" y="628304"/>
          <a:ext cx="6797675" cy="0"/>
        </a:xfrm>
        <a:prstGeom prst="line">
          <a:avLst/>
        </a:prstGeom>
        <a:solidFill>
          <a:schemeClr val="accent2">
            <a:hueOff val="-159672"/>
            <a:satOff val="439"/>
            <a:lumOff val="294"/>
            <a:alphaOff val="0"/>
          </a:schemeClr>
        </a:solidFill>
        <a:ln w="15875" cap="flat" cmpd="sng" algn="ctr">
          <a:solidFill>
            <a:schemeClr val="accent2">
              <a:hueOff val="-159672"/>
              <a:satOff val="439"/>
              <a:lumOff val="2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B4FA79-FEC2-4D43-9A23-E3AB97E53DBC}">
      <dsp:nvSpPr>
        <dsp:cNvPr id="0" name=""/>
        <dsp:cNvSpPr/>
      </dsp:nvSpPr>
      <dsp:spPr>
        <a:xfrm>
          <a:off x="0" y="628304"/>
          <a:ext cx="6797675" cy="627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i="0" kern="1200"/>
            <a:t>Band &amp; Orchestra</a:t>
          </a:r>
          <a:endParaRPr lang="en-US" sz="2900" kern="1200"/>
        </a:p>
      </dsp:txBody>
      <dsp:txXfrm>
        <a:off x="0" y="628304"/>
        <a:ext cx="6797675" cy="627614"/>
      </dsp:txXfrm>
    </dsp:sp>
    <dsp:sp modelId="{C88D3C18-2FD9-4B1B-9BCC-CC14D5221C6D}">
      <dsp:nvSpPr>
        <dsp:cNvPr id="0" name=""/>
        <dsp:cNvSpPr/>
      </dsp:nvSpPr>
      <dsp:spPr>
        <a:xfrm>
          <a:off x="0" y="1255919"/>
          <a:ext cx="6797675" cy="0"/>
        </a:xfrm>
        <a:prstGeom prst="line">
          <a:avLst/>
        </a:prstGeom>
        <a:solidFill>
          <a:schemeClr val="accent2">
            <a:hueOff val="-319344"/>
            <a:satOff val="877"/>
            <a:lumOff val="588"/>
            <a:alphaOff val="0"/>
          </a:schemeClr>
        </a:solidFill>
        <a:ln w="15875" cap="flat" cmpd="sng" algn="ctr">
          <a:solidFill>
            <a:schemeClr val="accent2">
              <a:hueOff val="-319344"/>
              <a:satOff val="877"/>
              <a:lumOff val="5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E78756-41E7-4E95-9407-5EA4E7E5F5E3}">
      <dsp:nvSpPr>
        <dsp:cNvPr id="0" name=""/>
        <dsp:cNvSpPr/>
      </dsp:nvSpPr>
      <dsp:spPr>
        <a:xfrm>
          <a:off x="0" y="1255919"/>
          <a:ext cx="6797675" cy="627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i="0" kern="1200"/>
            <a:t>Debate</a:t>
          </a:r>
          <a:r>
            <a:rPr lang="en-US" sz="2900" b="0" i="0" kern="1200">
              <a:latin typeface="Calibri Light" panose="020F0302020204030204"/>
            </a:rPr>
            <a:t> </a:t>
          </a:r>
          <a:endParaRPr lang="en-US" sz="2900" kern="1200"/>
        </a:p>
      </dsp:txBody>
      <dsp:txXfrm>
        <a:off x="0" y="1255919"/>
        <a:ext cx="6797675" cy="627614"/>
      </dsp:txXfrm>
    </dsp:sp>
    <dsp:sp modelId="{2234D321-AE0C-420D-8366-9DE29FAE41B1}">
      <dsp:nvSpPr>
        <dsp:cNvPr id="0" name=""/>
        <dsp:cNvSpPr/>
      </dsp:nvSpPr>
      <dsp:spPr>
        <a:xfrm>
          <a:off x="0" y="1883533"/>
          <a:ext cx="6797675" cy="0"/>
        </a:xfrm>
        <a:prstGeom prst="line">
          <a:avLst/>
        </a:prstGeom>
        <a:solidFill>
          <a:schemeClr val="accent2">
            <a:hueOff val="-479016"/>
            <a:satOff val="1316"/>
            <a:lumOff val="882"/>
            <a:alphaOff val="0"/>
          </a:schemeClr>
        </a:solidFill>
        <a:ln w="15875" cap="flat" cmpd="sng" algn="ctr">
          <a:solidFill>
            <a:schemeClr val="accent2">
              <a:hueOff val="-479016"/>
              <a:satOff val="1316"/>
              <a:lumOff val="8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138C33-FFFE-4E93-956D-A18E587DAB0C}">
      <dsp:nvSpPr>
        <dsp:cNvPr id="0" name=""/>
        <dsp:cNvSpPr/>
      </dsp:nvSpPr>
      <dsp:spPr>
        <a:xfrm>
          <a:off x="0" y="1883533"/>
          <a:ext cx="6797675" cy="627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i="0" kern="1200"/>
            <a:t>Student Council</a:t>
          </a:r>
          <a:endParaRPr lang="en-US" sz="2900" kern="1200"/>
        </a:p>
      </dsp:txBody>
      <dsp:txXfrm>
        <a:off x="0" y="1883533"/>
        <a:ext cx="6797675" cy="627614"/>
      </dsp:txXfrm>
    </dsp:sp>
    <dsp:sp modelId="{90C4AC17-890B-4C41-B1A7-D431DDABA081}">
      <dsp:nvSpPr>
        <dsp:cNvPr id="0" name=""/>
        <dsp:cNvSpPr/>
      </dsp:nvSpPr>
      <dsp:spPr>
        <a:xfrm>
          <a:off x="0" y="2511148"/>
          <a:ext cx="6797675" cy="0"/>
        </a:xfrm>
        <a:prstGeom prst="line">
          <a:avLst/>
        </a:prstGeom>
        <a:solidFill>
          <a:schemeClr val="accent2">
            <a:hueOff val="-638687"/>
            <a:satOff val="1755"/>
            <a:lumOff val="1176"/>
            <a:alphaOff val="0"/>
          </a:schemeClr>
        </a:solidFill>
        <a:ln w="15875" cap="flat" cmpd="sng" algn="ctr">
          <a:solidFill>
            <a:schemeClr val="accent2">
              <a:hueOff val="-638687"/>
              <a:satOff val="1755"/>
              <a:lumOff val="11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AE1987-A801-410A-9646-1BCE23B590EE}">
      <dsp:nvSpPr>
        <dsp:cNvPr id="0" name=""/>
        <dsp:cNvSpPr/>
      </dsp:nvSpPr>
      <dsp:spPr>
        <a:xfrm>
          <a:off x="0" y="2511148"/>
          <a:ext cx="6797675" cy="627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i="0" kern="1200"/>
            <a:t>Key Club</a:t>
          </a:r>
          <a:endParaRPr lang="en-US" sz="2900" kern="1200"/>
        </a:p>
      </dsp:txBody>
      <dsp:txXfrm>
        <a:off x="0" y="2511148"/>
        <a:ext cx="6797675" cy="627614"/>
      </dsp:txXfrm>
    </dsp:sp>
    <dsp:sp modelId="{B360E6F0-7A37-418A-A507-F31FB8D218B1}">
      <dsp:nvSpPr>
        <dsp:cNvPr id="0" name=""/>
        <dsp:cNvSpPr/>
      </dsp:nvSpPr>
      <dsp:spPr>
        <a:xfrm>
          <a:off x="0" y="3138763"/>
          <a:ext cx="6797675" cy="0"/>
        </a:xfrm>
        <a:prstGeom prst="line">
          <a:avLst/>
        </a:prstGeom>
        <a:solidFill>
          <a:schemeClr val="accent2">
            <a:hueOff val="-798359"/>
            <a:satOff val="2193"/>
            <a:lumOff val="1470"/>
            <a:alphaOff val="0"/>
          </a:schemeClr>
        </a:solidFill>
        <a:ln w="15875" cap="flat" cmpd="sng" algn="ctr">
          <a:solidFill>
            <a:schemeClr val="accent2">
              <a:hueOff val="-798359"/>
              <a:satOff val="2193"/>
              <a:lumOff val="147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8DF7CC-0DB1-4B78-8E57-7F6FC668E254}">
      <dsp:nvSpPr>
        <dsp:cNvPr id="0" name=""/>
        <dsp:cNvSpPr/>
      </dsp:nvSpPr>
      <dsp:spPr>
        <a:xfrm>
          <a:off x="0" y="3138763"/>
          <a:ext cx="6797675" cy="627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i="0" kern="1200"/>
            <a:t>LGBT + Union</a:t>
          </a:r>
          <a:endParaRPr lang="en-US" sz="2900" kern="1200"/>
        </a:p>
      </dsp:txBody>
      <dsp:txXfrm>
        <a:off x="0" y="3138763"/>
        <a:ext cx="6797675" cy="627614"/>
      </dsp:txXfrm>
    </dsp:sp>
    <dsp:sp modelId="{46CCA20D-258C-4C56-ACEE-EF28C5B9488B}">
      <dsp:nvSpPr>
        <dsp:cNvPr id="0" name=""/>
        <dsp:cNvSpPr/>
      </dsp:nvSpPr>
      <dsp:spPr>
        <a:xfrm>
          <a:off x="0" y="3766378"/>
          <a:ext cx="6797675" cy="0"/>
        </a:xfrm>
        <a:prstGeom prst="line">
          <a:avLst/>
        </a:prstGeom>
        <a:solidFill>
          <a:schemeClr val="accent2">
            <a:hueOff val="-958031"/>
            <a:satOff val="2632"/>
            <a:lumOff val="1764"/>
            <a:alphaOff val="0"/>
          </a:schemeClr>
        </a:solidFill>
        <a:ln w="15875" cap="flat" cmpd="sng" algn="ctr">
          <a:solidFill>
            <a:schemeClr val="accent2">
              <a:hueOff val="-958031"/>
              <a:satOff val="2632"/>
              <a:lumOff val="17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02885F-BCFB-4601-AB79-04A3D3D8A184}">
      <dsp:nvSpPr>
        <dsp:cNvPr id="0" name=""/>
        <dsp:cNvSpPr/>
      </dsp:nvSpPr>
      <dsp:spPr>
        <a:xfrm>
          <a:off x="0" y="3766378"/>
          <a:ext cx="6797675" cy="627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i="0" kern="1200"/>
            <a:t>Improv &amp; Drama</a:t>
          </a:r>
          <a:endParaRPr lang="en-US" sz="2900" kern="1200"/>
        </a:p>
      </dsp:txBody>
      <dsp:txXfrm>
        <a:off x="0" y="3766378"/>
        <a:ext cx="6797675" cy="627614"/>
      </dsp:txXfrm>
    </dsp:sp>
    <dsp:sp modelId="{BFB86E9B-C855-49F8-A803-5B9B08AF5CAB}">
      <dsp:nvSpPr>
        <dsp:cNvPr id="0" name=""/>
        <dsp:cNvSpPr/>
      </dsp:nvSpPr>
      <dsp:spPr>
        <a:xfrm>
          <a:off x="0" y="4393992"/>
          <a:ext cx="6797675" cy="0"/>
        </a:xfrm>
        <a:prstGeom prst="line">
          <a:avLst/>
        </a:prstGeom>
        <a:solidFill>
          <a:schemeClr val="accent2">
            <a:hueOff val="-1117703"/>
            <a:satOff val="3070"/>
            <a:lumOff val="2058"/>
            <a:alphaOff val="0"/>
          </a:schemeClr>
        </a:solidFill>
        <a:ln w="15875" cap="flat" cmpd="sng" algn="ctr">
          <a:solidFill>
            <a:schemeClr val="accent2">
              <a:hueOff val="-1117703"/>
              <a:satOff val="3070"/>
              <a:lumOff val="20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AC7FC8-D80F-409C-87BC-D6CEC7AF37C0}">
      <dsp:nvSpPr>
        <dsp:cNvPr id="0" name=""/>
        <dsp:cNvSpPr/>
      </dsp:nvSpPr>
      <dsp:spPr>
        <a:xfrm>
          <a:off x="0" y="4393992"/>
          <a:ext cx="6797675" cy="627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>
              <a:latin typeface="Calibri Light" panose="020F0302020204030204"/>
            </a:rPr>
            <a:t>Pomline </a:t>
          </a:r>
          <a:endParaRPr lang="en-US" sz="2900" kern="1200"/>
        </a:p>
      </dsp:txBody>
      <dsp:txXfrm>
        <a:off x="0" y="4393992"/>
        <a:ext cx="6797675" cy="627614"/>
      </dsp:txXfrm>
    </dsp:sp>
    <dsp:sp modelId="{19FEC6C9-7B2E-4AB0-BC64-50F2DBB851F5}">
      <dsp:nvSpPr>
        <dsp:cNvPr id="0" name=""/>
        <dsp:cNvSpPr/>
      </dsp:nvSpPr>
      <dsp:spPr>
        <a:xfrm>
          <a:off x="0" y="5021607"/>
          <a:ext cx="6797675" cy="0"/>
        </a:xfrm>
        <a:prstGeom prst="line">
          <a:avLst/>
        </a:prstGeom>
        <a:solidFill>
          <a:schemeClr val="accent2">
            <a:hueOff val="-1277375"/>
            <a:satOff val="3509"/>
            <a:lumOff val="2352"/>
            <a:alphaOff val="0"/>
          </a:schemeClr>
        </a:solidFill>
        <a:ln w="15875" cap="flat" cmpd="sng" algn="ctr">
          <a:solidFill>
            <a:schemeClr val="accent2">
              <a:hueOff val="-1277375"/>
              <a:satOff val="3509"/>
              <a:lumOff val="23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F0A4E3-285F-445A-8898-FAFABB838F35}">
      <dsp:nvSpPr>
        <dsp:cNvPr id="0" name=""/>
        <dsp:cNvSpPr/>
      </dsp:nvSpPr>
      <dsp:spPr>
        <a:xfrm>
          <a:off x="0" y="5021607"/>
          <a:ext cx="6797675" cy="627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i="0" kern="1200"/>
            <a:t>Yearbook</a:t>
          </a:r>
          <a:endParaRPr lang="en-US" sz="2900" kern="1200"/>
        </a:p>
      </dsp:txBody>
      <dsp:txXfrm>
        <a:off x="0" y="5021607"/>
        <a:ext cx="6797675" cy="62761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70BC64-849E-46BA-92B4-3CBF276B6CF6}">
      <dsp:nvSpPr>
        <dsp:cNvPr id="0" name=""/>
        <dsp:cNvSpPr/>
      </dsp:nvSpPr>
      <dsp:spPr>
        <a:xfrm>
          <a:off x="0" y="273101"/>
          <a:ext cx="7865615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CA3875-D238-4617-82BE-B2668AD3F1D7}">
      <dsp:nvSpPr>
        <dsp:cNvPr id="0" name=""/>
        <dsp:cNvSpPr/>
      </dsp:nvSpPr>
      <dsp:spPr>
        <a:xfrm>
          <a:off x="393280" y="110741"/>
          <a:ext cx="5505930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111" tIns="0" rIns="208111" bIns="0" numCol="1" spcCol="1270" anchor="ctr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Provide </a:t>
          </a:r>
          <a:r>
            <a:rPr lang="en-US" sz="1100" kern="1200">
              <a:latin typeface="Calibri Light" panose="020F0302020204030204"/>
            </a:rPr>
            <a:t>academic and social/emotional</a:t>
          </a:r>
          <a:r>
            <a:rPr lang="en-US" sz="1100" kern="1200"/>
            <a:t> support</a:t>
          </a:r>
        </a:p>
      </dsp:txBody>
      <dsp:txXfrm>
        <a:off x="409132" y="126593"/>
        <a:ext cx="5474226" cy="293016"/>
      </dsp:txXfrm>
    </dsp:sp>
    <dsp:sp modelId="{CB948565-6A5B-49D4-97FF-65D480915F1A}">
      <dsp:nvSpPr>
        <dsp:cNvPr id="0" name=""/>
        <dsp:cNvSpPr/>
      </dsp:nvSpPr>
      <dsp:spPr>
        <a:xfrm>
          <a:off x="0" y="772061"/>
          <a:ext cx="7865615" cy="1178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0459" tIns="229108" rIns="610459" bIns="78232" numCol="1" spcCol="1270" anchor="t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Multi Tiered Systems of Support</a:t>
          </a:r>
          <a:r>
            <a:rPr lang="en-US" sz="1100" kern="1200">
              <a:latin typeface="Calibri Light" panose="020F0302020204030204"/>
            </a:rPr>
            <a:t> (MTSS)</a:t>
          </a:r>
          <a:endParaRPr lang="en-US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504 Plans</a:t>
          </a: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>
              <a:latin typeface="Calibri Light" panose="020F0302020204030204"/>
            </a:rPr>
            <a:t>Course Requests</a:t>
          </a:r>
          <a:endParaRPr lang="en-US" sz="1100" kern="1200"/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i="0" kern="1200">
              <a:latin typeface="Calibri Light" panose="020F0302020204030204"/>
            </a:rPr>
            <a:t>Plan for Success Meetings</a:t>
          </a: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i="0" kern="1200">
              <a:latin typeface="Calibri Light" panose="020F0302020204030204"/>
            </a:rPr>
            <a:t>Credit Recovery Plans</a:t>
          </a:r>
        </a:p>
      </dsp:txBody>
      <dsp:txXfrm>
        <a:off x="0" y="772061"/>
        <a:ext cx="7865615" cy="1178100"/>
      </dsp:txXfrm>
    </dsp:sp>
    <dsp:sp modelId="{FC233AEA-FB45-425C-B398-906BA4622FD8}">
      <dsp:nvSpPr>
        <dsp:cNvPr id="0" name=""/>
        <dsp:cNvSpPr/>
      </dsp:nvSpPr>
      <dsp:spPr>
        <a:xfrm>
          <a:off x="393280" y="609701"/>
          <a:ext cx="5505930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111" tIns="0" rIns="208111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Academic Support</a:t>
          </a:r>
        </a:p>
      </dsp:txBody>
      <dsp:txXfrm>
        <a:off x="409132" y="625553"/>
        <a:ext cx="5474226" cy="293016"/>
      </dsp:txXfrm>
    </dsp:sp>
    <dsp:sp modelId="{D744E9EB-0546-4E66-B94E-A7AE5D9CEDED}">
      <dsp:nvSpPr>
        <dsp:cNvPr id="0" name=""/>
        <dsp:cNvSpPr/>
      </dsp:nvSpPr>
      <dsp:spPr>
        <a:xfrm>
          <a:off x="0" y="2171921"/>
          <a:ext cx="7865615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C02A0C-D6FA-4AE5-A1E6-B9BB283F5237}">
      <dsp:nvSpPr>
        <dsp:cNvPr id="0" name=""/>
        <dsp:cNvSpPr/>
      </dsp:nvSpPr>
      <dsp:spPr>
        <a:xfrm>
          <a:off x="393280" y="2009561"/>
          <a:ext cx="5505930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111" tIns="0" rIns="208111" bIns="0" numCol="1" spcCol="1270" anchor="ctr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>
              <a:latin typeface="Calibri Light" panose="020F0302020204030204"/>
            </a:rPr>
            <a:t>Small</a:t>
          </a:r>
          <a:r>
            <a:rPr lang="en-US" sz="1100" b="0" i="0" kern="1200"/>
            <a:t> </a:t>
          </a:r>
          <a:r>
            <a:rPr lang="en-US" sz="1100" b="0" i="0" kern="1200">
              <a:latin typeface="Calibri Light" panose="020F0302020204030204"/>
            </a:rPr>
            <a:t>group and</a:t>
          </a:r>
          <a:r>
            <a:rPr lang="en-US" sz="1100" kern="1200">
              <a:latin typeface="Calibri Light" panose="020F0302020204030204"/>
            </a:rPr>
            <a:t> individual check-ins for</a:t>
          </a:r>
          <a:r>
            <a:rPr lang="en-US" sz="1100" kern="1200"/>
            <a:t> Mental Health Support</a:t>
          </a:r>
          <a:r>
            <a:rPr lang="en-US" sz="1100" kern="1200">
              <a:latin typeface="Calibri Light" panose="020F0302020204030204"/>
            </a:rPr>
            <a:t> </a:t>
          </a:r>
        </a:p>
      </dsp:txBody>
      <dsp:txXfrm>
        <a:off x="409132" y="2025413"/>
        <a:ext cx="5474226" cy="293016"/>
      </dsp:txXfrm>
    </dsp:sp>
    <dsp:sp modelId="{9EC5A3D5-39D9-496D-8C98-0F370C1384D3}">
      <dsp:nvSpPr>
        <dsp:cNvPr id="0" name=""/>
        <dsp:cNvSpPr/>
      </dsp:nvSpPr>
      <dsp:spPr>
        <a:xfrm>
          <a:off x="0" y="2670881"/>
          <a:ext cx="7865615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CA3F63-69C8-459F-9C69-D6BAD9DB9D43}">
      <dsp:nvSpPr>
        <dsp:cNvPr id="0" name=""/>
        <dsp:cNvSpPr/>
      </dsp:nvSpPr>
      <dsp:spPr>
        <a:xfrm>
          <a:off x="393280" y="2508521"/>
          <a:ext cx="5505930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111" tIns="0" rIns="208111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Calibri Light" panose="020F0302020204030204"/>
            </a:rPr>
            <a:t> Classroom</a:t>
          </a:r>
          <a:r>
            <a:rPr lang="en-US" sz="1100" kern="1200"/>
            <a:t> Lessons for Academic and Mental Health Topics</a:t>
          </a:r>
        </a:p>
      </dsp:txBody>
      <dsp:txXfrm>
        <a:off x="409132" y="2524373"/>
        <a:ext cx="5474226" cy="293016"/>
      </dsp:txXfrm>
    </dsp:sp>
    <dsp:sp modelId="{BA71650D-8AB2-4E75-9FC1-6BBB492DE31E}">
      <dsp:nvSpPr>
        <dsp:cNvPr id="0" name=""/>
        <dsp:cNvSpPr/>
      </dsp:nvSpPr>
      <dsp:spPr>
        <a:xfrm>
          <a:off x="0" y="3169841"/>
          <a:ext cx="7865615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54E5CD-6600-4B47-BC48-E986EAEBB773}">
      <dsp:nvSpPr>
        <dsp:cNvPr id="0" name=""/>
        <dsp:cNvSpPr/>
      </dsp:nvSpPr>
      <dsp:spPr>
        <a:xfrm>
          <a:off x="393280" y="3007481"/>
          <a:ext cx="5505930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111" tIns="0" rIns="208111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Assisting students with Four Year Graduation Plan</a:t>
          </a:r>
        </a:p>
      </dsp:txBody>
      <dsp:txXfrm>
        <a:off x="409132" y="3023333"/>
        <a:ext cx="5474226" cy="293016"/>
      </dsp:txXfrm>
    </dsp:sp>
    <dsp:sp modelId="{8D078E60-856F-4F54-8622-5CC810756D7F}">
      <dsp:nvSpPr>
        <dsp:cNvPr id="0" name=""/>
        <dsp:cNvSpPr/>
      </dsp:nvSpPr>
      <dsp:spPr>
        <a:xfrm>
          <a:off x="0" y="3668801"/>
          <a:ext cx="7865615" cy="4677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0459" tIns="229108" rIns="610459" bIns="78232" numCol="1" spcCol="1270" anchor="t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Underclassmen upon request</a:t>
          </a:r>
          <a:r>
            <a:rPr lang="en-US" sz="1100" kern="1200">
              <a:latin typeface="Calibri Light" panose="020F0302020204030204"/>
            </a:rPr>
            <a:t> </a:t>
          </a:r>
          <a:endParaRPr lang="en-US" sz="1100" kern="1200"/>
        </a:p>
      </dsp:txBody>
      <dsp:txXfrm>
        <a:off x="0" y="3668801"/>
        <a:ext cx="7865615" cy="467775"/>
      </dsp:txXfrm>
    </dsp:sp>
    <dsp:sp modelId="{EABA6B2D-5C97-467B-A1D6-09C4454DDEA4}">
      <dsp:nvSpPr>
        <dsp:cNvPr id="0" name=""/>
        <dsp:cNvSpPr/>
      </dsp:nvSpPr>
      <dsp:spPr>
        <a:xfrm>
          <a:off x="393280" y="3506441"/>
          <a:ext cx="5505930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111" tIns="0" rIns="208111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Credit Checks for </a:t>
          </a:r>
          <a:r>
            <a:rPr lang="en-US" sz="1100" kern="1200">
              <a:latin typeface="Calibri Light" panose="020F0302020204030204"/>
            </a:rPr>
            <a:t>Seniors</a:t>
          </a:r>
          <a:r>
            <a:rPr lang="en-US" sz="1100" kern="1200"/>
            <a:t> </a:t>
          </a:r>
        </a:p>
      </dsp:txBody>
      <dsp:txXfrm>
        <a:off x="409132" y="3522293"/>
        <a:ext cx="5474226" cy="2930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6A0D54-0FA8-4D3A-B605-B06BC1500422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0FD009-9993-4722-9A29-1C1E008B5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94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solidFill>
                  <a:srgbClr val="000000"/>
                </a:solidFill>
                <a:effectLst/>
                <a:latin typeface="Helvetica Neue"/>
              </a:rPr>
              <a:t>Sabino High School is nestled in north Pima County along the Santa Catalina mountains.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FD009-9993-4722-9A29-1C1E008B555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5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FD009-9993-4722-9A29-1C1E008B55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169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FD009-9993-4722-9A29-1C1E008B555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81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Community Service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FD009-9993-4722-9A29-1C1E008B555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980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FD009-9993-4722-9A29-1C1E008B555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69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2C99-4C24-4FF1-A380-FABA9F6FCF09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1C1E6-0B14-4D1B-8C0C-7357C0E5FE1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4513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2C99-4C24-4FF1-A380-FABA9F6FCF09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1C1E6-0B14-4D1B-8C0C-7357C0E5F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2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2C99-4C24-4FF1-A380-FABA9F6FCF09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1C1E6-0B14-4D1B-8C0C-7357C0E5F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05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2C99-4C24-4FF1-A380-FABA9F6FCF09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1C1E6-0B14-4D1B-8C0C-7357C0E5F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664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1/11/2024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  <p:pic>
        <p:nvPicPr>
          <p:cNvPr id="11" name="Picture 10" title="Ribbon tab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2C99-4C24-4FF1-A380-FABA9F6FCF09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1C1E6-0B14-4D1B-8C0C-7357C0E5FE1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6764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1/11/2024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t>Click to edit Master title style</a:t>
            </a:r>
          </a:p>
        </p:txBody>
      </p:sp>
      <p:sp>
        <p:nvSpPr>
          <p:cNvPr id="11" name="Picture Placeholder 10" title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t>Click to edit Master subtitle style</a:t>
            </a:r>
          </a:p>
        </p:txBody>
      </p:sp>
      <p:pic>
        <p:nvPicPr>
          <p:cNvPr id="10" name="Picture 9" title="Ribbon tab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Group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ctangle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anchor="ctr">
            <a:normAutofit/>
          </a:bodyPr>
          <a:lstStyle>
            <a:lvl1pPr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1/11/2024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  <p:pic>
        <p:nvPicPr>
          <p:cNvPr id="7" name="Picture 6" title="Ribbon tab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1/11/2024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1/11/2024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1/11/2024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1/11/2024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1/11/2024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t>Click to edit Master title style</a:t>
            </a:r>
          </a:p>
        </p:txBody>
      </p:sp>
      <p:sp>
        <p:nvSpPr>
          <p:cNvPr id="3" name="Picture Placeholder 2" title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1/11/2024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1/11/2024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2C99-4C24-4FF1-A380-FABA9F6FCF09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1C1E6-0B14-4D1B-8C0C-7357C0E5F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3870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/>
          <a:lstStyle/>
          <a:p>
            <a: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1/11/2024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  <p:grpSp>
        <p:nvGrpSpPr>
          <p:cNvPr id="7" name="Group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Straight Connector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2C99-4C24-4FF1-A380-FABA9F6FCF09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1C1E6-0B14-4D1B-8C0C-7357C0E5F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09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2C99-4C24-4FF1-A380-FABA9F6FCF09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1C1E6-0B14-4D1B-8C0C-7357C0E5F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9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2C99-4C24-4FF1-A380-FABA9F6FCF09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1C1E6-0B14-4D1B-8C0C-7357C0E5F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87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11E2C99-4C24-4FF1-A380-FABA9F6FCF09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9A1C1E6-0B14-4D1B-8C0C-7357C0E5F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858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2C99-4C24-4FF1-A380-FABA9F6FCF09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1C1E6-0B14-4D1B-8C0C-7357C0E5F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11E2C99-4C24-4FF1-A380-FABA9F6FCF09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9A1C1E6-0B14-4D1B-8C0C-7357C0E5FE1E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705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  <a:p>
            <a:pPr lvl="5"/>
            <a:r>
              <a:t>Sixth level</a:t>
            </a:r>
          </a:p>
          <a:p>
            <a:pPr lvl="6"/>
            <a:r>
              <a:t>Seventh level</a:t>
            </a:r>
          </a:p>
          <a:p>
            <a:pPr lvl="7"/>
            <a:r>
              <a:t>Eighth level</a:t>
            </a:r>
          </a:p>
          <a:p>
            <a:pPr lvl="8"/>
            <a:r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402B9795-92DC-40DC-A1CA-9A4B349D7824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Straight Connector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60" r:id="rId3"/>
    <p:sldLayoutId id="2147483651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57" r:id="rId10"/>
    <p:sldLayoutId id="2147483682" r:id="rId11"/>
    <p:sldLayoutId id="214748368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6.png"/><Relationship Id="rId4" Type="http://schemas.openxmlformats.org/officeDocument/2006/relationships/diagramData" Target="../diagrams/data2.xml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4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6.png"/><Relationship Id="rId4" Type="http://schemas.openxmlformats.org/officeDocument/2006/relationships/image" Target="../media/image32.jpeg"/><Relationship Id="rId9" Type="http://schemas.microsoft.com/office/2007/relationships/diagramDrawing" Target="../diagrams/drawing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6.xml"/><Relationship Id="rId7" Type="http://schemas.openxmlformats.org/officeDocument/2006/relationships/diagramQuickStyle" Target="../diagrams/quickStyle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diagramLayout" Target="../diagrams/layout4.xml"/><Relationship Id="rId11" Type="http://schemas.openxmlformats.org/officeDocument/2006/relationships/image" Target="../media/image6.png"/><Relationship Id="rId5" Type="http://schemas.openxmlformats.org/officeDocument/2006/relationships/diagramData" Target="../diagrams/data4.xml"/><Relationship Id="rId10" Type="http://schemas.openxmlformats.org/officeDocument/2006/relationships/image" Target="../media/image21.jpeg"/><Relationship Id="rId4" Type="http://schemas.openxmlformats.org/officeDocument/2006/relationships/notesSlide" Target="../notesSlides/notesSlide4.xml"/><Relationship Id="rId9" Type="http://schemas.microsoft.com/office/2007/relationships/diagramDrawing" Target="../diagrams/drawing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6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6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6.pn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6.png"/><Relationship Id="rId5" Type="http://schemas.openxmlformats.org/officeDocument/2006/relationships/image" Target="../media/image42.jpe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6.png"/><Relationship Id="rId5" Type="http://schemas.openxmlformats.org/officeDocument/2006/relationships/image" Target="../media/image43.jpeg"/><Relationship Id="rId4" Type="http://schemas.openxmlformats.org/officeDocument/2006/relationships/hyperlink" Target="mailto:Christine.behrens@tusd1.or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6.png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6.png"/><Relationship Id="rId5" Type="http://schemas.openxmlformats.org/officeDocument/2006/relationships/image" Target="../media/image46.jpeg"/><Relationship Id="rId4" Type="http://schemas.openxmlformats.org/officeDocument/2006/relationships/notesSlide" Target="../notesSlides/notes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Layout" Target="../diagrams/layout1.xml"/><Relationship Id="rId11" Type="http://schemas.openxmlformats.org/officeDocument/2006/relationships/image" Target="../media/image6.png"/><Relationship Id="rId5" Type="http://schemas.openxmlformats.org/officeDocument/2006/relationships/diagramData" Target="../diagrams/data1.xml"/><Relationship Id="rId10" Type="http://schemas.openxmlformats.org/officeDocument/2006/relationships/image" Target="../media/image21.jpe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landscape with trees and buildings&#10;&#10;Description automatically generated with low confidence">
            <a:extLst>
              <a:ext uri="{FF2B5EF4-FFF2-40B4-BE49-F238E27FC236}">
                <a16:creationId xmlns:a16="http://schemas.microsoft.com/office/drawing/2014/main" id="{2E032B77-03EC-4CB8-AA77-7B74709FFA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4" r="12300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C4EC6-DE56-4316-BFD9-E9CDA4090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>
                <a:solidFill>
                  <a:srgbClr val="FFFFFF"/>
                </a:solidFill>
              </a:rPr>
              <a:t>Sabino High School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Welcome">
            <a:hlinkClick r:id="" action="ppaction://media"/>
            <a:extLst>
              <a:ext uri="{FF2B5EF4-FFF2-40B4-BE49-F238E27FC236}">
                <a16:creationId xmlns:a16="http://schemas.microsoft.com/office/drawing/2014/main" id="{666770B5-82A4-23A1-F139-D5E0041F4D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5211" y="59343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600B5AE2-C5CC-499C-8F2D-249888BE2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A7A3698-B350-40E5-8475-9BCC41A08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AC655C7-EC94-4BE6-84C8-2F9EFBBB2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5CF81D86-BDBA-477C-B7DD-8D359BB99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08E9D6-87DC-8420-2462-A10A3621A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GENERAL COURSES</a:t>
            </a:r>
          </a:p>
          <a:p>
            <a:endParaRPr lang="en-US" kern="1200" spc="-50" baseline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Closeup of hand pointing to line in book">
            <a:extLst>
              <a:ext uri="{FF2B5EF4-FFF2-40B4-BE49-F238E27FC236}">
                <a16:creationId xmlns:a16="http://schemas.microsoft.com/office/drawing/2014/main" id="{18BC41DE-12D9-9471-1C53-2B3B6D6DA5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9452" r="40290" b="-1"/>
          <a:stretch/>
        </p:blipFill>
        <p:spPr>
          <a:xfrm>
            <a:off x="633999" y="640081"/>
            <a:ext cx="4001315" cy="5314406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65F3E9C-EF11-4F8F-A621-399C7A3E6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C6E37-ADFC-3471-AD19-3A056D1D1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4769" y="2198914"/>
            <a:ext cx="6574973" cy="3670180"/>
          </a:xfrm>
        </p:spPr>
        <p:txBody>
          <a:bodyPr vert="horz" lIns="0" tIns="45720" rIns="0" bIns="45720" rtlCol="0">
            <a:normAutofit/>
          </a:bodyPr>
          <a:lstStyle/>
          <a:p>
            <a:pPr marL="425450" indent="-425450">
              <a:spcBef>
                <a:spcPts val="0"/>
              </a:spcBef>
              <a:spcAft>
                <a:spcPts val="834"/>
              </a:spcAft>
              <a:buFont typeface="Calibri" panose="020F0502020204030204" pitchFamily="34" charset="0"/>
              <a:buAutoNum type="arabicPeriod"/>
            </a:pPr>
            <a:r>
              <a:rPr lang="en-US"/>
              <a:t>CRIMINAL MINDS</a:t>
            </a:r>
          </a:p>
          <a:p>
            <a:pPr marL="425450" indent="-425450">
              <a:spcBef>
                <a:spcPts val="0"/>
              </a:spcBef>
              <a:spcAft>
                <a:spcPts val="834"/>
              </a:spcAft>
              <a:buFont typeface="Calibri" panose="020F0502020204030204" pitchFamily="34" charset="0"/>
              <a:buAutoNum type="arabicPeriod"/>
            </a:pPr>
            <a:r>
              <a:rPr lang="en-US"/>
              <a:t>STUDENT GOVERNEMENT</a:t>
            </a:r>
          </a:p>
          <a:p>
            <a:pPr marL="425450" indent="-425450">
              <a:spcBef>
                <a:spcPts val="0"/>
              </a:spcBef>
              <a:spcAft>
                <a:spcPts val="834"/>
              </a:spcAft>
              <a:buFont typeface="Calibri" panose="020F0502020204030204" pitchFamily="34" charset="0"/>
              <a:buAutoNum type="arabicPeriod"/>
            </a:pPr>
            <a:r>
              <a:rPr lang="en-US"/>
              <a:t>AP PSYCHOLOGY </a:t>
            </a:r>
          </a:p>
          <a:p>
            <a:pPr marL="425450" indent="-425450">
              <a:spcBef>
                <a:spcPts val="0"/>
              </a:spcBef>
              <a:spcAft>
                <a:spcPts val="834"/>
              </a:spcAft>
              <a:buFont typeface="Calibri" panose="020F0502020204030204" pitchFamily="34" charset="0"/>
              <a:buAutoNum type="arabicPeriod"/>
            </a:pPr>
            <a:r>
              <a:rPr lang="en-US"/>
              <a:t>AP HUMAN GEOGRAPHY</a:t>
            </a:r>
          </a:p>
          <a:p>
            <a:pPr marL="425450" indent="-425450">
              <a:spcBef>
                <a:spcPts val="0"/>
              </a:spcBef>
              <a:spcAft>
                <a:spcPts val="834"/>
              </a:spcAft>
              <a:buFont typeface="Calibri" panose="020F0502020204030204" pitchFamily="34" charset="0"/>
              <a:buAutoNum type="arabicPeriod"/>
            </a:pPr>
            <a:r>
              <a:rPr lang="en-US"/>
              <a:t>FILM ANALYSIS</a:t>
            </a:r>
          </a:p>
          <a:p>
            <a:pPr marL="425450" indent="-425450">
              <a:spcBef>
                <a:spcPts val="0"/>
              </a:spcBef>
              <a:spcAft>
                <a:spcPts val="834"/>
              </a:spcAft>
              <a:buFont typeface="Calibri" panose="020F0502020204030204" pitchFamily="34" charset="0"/>
              <a:buAutoNum type="arabicPeriod"/>
            </a:pPr>
            <a:r>
              <a:rPr lang="en-US"/>
              <a:t>STUDENT AIDE</a:t>
            </a:r>
          </a:p>
          <a:p>
            <a:pPr marL="425450" indent="-425450">
              <a:spcBef>
                <a:spcPts val="0"/>
              </a:spcBef>
              <a:spcAft>
                <a:spcPts val="834"/>
              </a:spcAft>
              <a:buFont typeface="Calibri" panose="020F0502020204030204" pitchFamily="34" charset="0"/>
              <a:buAutoNum type="arabicPeriod"/>
            </a:pPr>
            <a:r>
              <a:rPr lang="en-US"/>
              <a:t> ACADEMIC CORE</a:t>
            </a:r>
          </a:p>
          <a:p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8AA064E-5F6E-4024-BC28-EDDC3DFC7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3B29638-4838-4B9B-B9DB-96E542BAF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General Elective options">
            <a:hlinkClick r:id="" action="ppaction://media"/>
            <a:extLst>
              <a:ext uri="{FF2B5EF4-FFF2-40B4-BE49-F238E27FC236}">
                <a16:creationId xmlns:a16="http://schemas.microsoft.com/office/drawing/2014/main" id="{3D2FC5DA-89B3-9F8A-CC18-175FC5E358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7499" y="60861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2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D379150-F6B4-45C8-BE10-6B278AD40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FFCF544-A370-4A5D-A95F-CA6E0E719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6EEB3B97-A638-498B-8083-54191CE71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284B70D5-875B-433D-BDBD-1522A85D6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26A67A-7B2A-4B7F-9D59-E3C52ED66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Dual Enrollment</a:t>
            </a:r>
          </a:p>
        </p:txBody>
      </p:sp>
      <p:pic>
        <p:nvPicPr>
          <p:cNvPr id="1026" name="Picture 2" descr="ECCA Spotlight on Pima Community College Diversity and Inclusion Theme -  AACC">
            <a:extLst>
              <a:ext uri="{FF2B5EF4-FFF2-40B4-BE49-F238E27FC236}">
                <a16:creationId xmlns:a16="http://schemas.microsoft.com/office/drawing/2014/main" id="{8C784F9E-AE2E-DC99-7FD2-40C17BACFB4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999" y="829498"/>
            <a:ext cx="6909801" cy="493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947DF4A-614C-4B4C-8B80-E5B9D8E8C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046ADF-D115-FAED-EBB2-CBB3B8E96D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59485" y="2198914"/>
            <a:ext cx="3690257" cy="3670180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en-US" dirty="0"/>
              <a:t>Math 151</a:t>
            </a:r>
          </a:p>
          <a:p>
            <a:r>
              <a:rPr lang="en-US" dirty="0"/>
              <a:t>English 101</a:t>
            </a:r>
          </a:p>
          <a:p>
            <a:r>
              <a:rPr lang="en-US" dirty="0"/>
              <a:t>English 102</a:t>
            </a:r>
          </a:p>
          <a:p>
            <a:r>
              <a:rPr lang="en-US" dirty="0"/>
              <a:t>HIS 141/142</a:t>
            </a:r>
            <a:endParaRPr lang="en-US" dirty="0">
              <a:cs typeface="Calibri"/>
            </a:endParaRPr>
          </a:p>
          <a:p>
            <a:r>
              <a:rPr lang="en-US" dirty="0"/>
              <a:t>WRT 101S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E299956-A9E7-4FC1-A0B1-D590CA97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7FC539C-B783-4B03-9F9E-D13430F3F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Dual Enrollment options">
            <a:hlinkClick r:id="" action="ppaction://media"/>
            <a:extLst>
              <a:ext uri="{FF2B5EF4-FFF2-40B4-BE49-F238E27FC236}">
                <a16:creationId xmlns:a16="http://schemas.microsoft.com/office/drawing/2014/main" id="{6317A21D-FC63-8C34-1EE2-F6E6F7796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7601" y="61002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8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3F87243A-F810-42AD-AA74-3FA38B1D8A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E4710C0A-057C-4274-BA2D-001F1025E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EFAE2A0-B30D-40C7-BB2F-AE3D6D5D0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401AB748-B9E7-4AEC-AAB9-0EABDE63F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0" name="Picture 4" descr="PTT for web">
            <a:extLst>
              <a:ext uri="{FF2B5EF4-FFF2-40B4-BE49-F238E27FC236}">
                <a16:creationId xmlns:a16="http://schemas.microsoft.com/office/drawing/2014/main" id="{9B2FDE4B-5901-483B-8E20-1599388EE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458" y="1675366"/>
            <a:ext cx="3312784" cy="153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E0954B38-9C23-4C8B-AC5D-0E80CEA3B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8553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2" name="Picture 6" descr="IMG_0846">
            <a:extLst>
              <a:ext uri="{FF2B5EF4-FFF2-40B4-BE49-F238E27FC236}">
                <a16:creationId xmlns:a16="http://schemas.microsoft.com/office/drawing/2014/main" id="{95A5458C-63B1-4868-A70C-9006B4357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2872" y="1675366"/>
            <a:ext cx="3312785" cy="153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791376A8-6B7C-49D5-B3B0-B1D81BC15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5969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fire front page2">
            <a:extLst>
              <a:ext uri="{FF2B5EF4-FFF2-40B4-BE49-F238E27FC236}">
                <a16:creationId xmlns:a16="http://schemas.microsoft.com/office/drawing/2014/main" id="{0F33CFE3-DCB2-4BC3-BA97-374DBEAD12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0289" y="1675367"/>
            <a:ext cx="3312784" cy="153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73A16B78-E8EF-4C99-BDA5-80142980A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>
            <a:extLst>
              <a:ext uri="{FF2B5EF4-FFF2-40B4-BE49-F238E27FC236}">
                <a16:creationId xmlns:a16="http://schemas.microsoft.com/office/drawing/2014/main" id="{3B0D8F16-5F3B-465F-9D06-983E2E826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5DED356E-7923-4393-BAEA-0116D9D76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" name="Picture 2" descr="Career &amp; Technical Education / Pima County JTED">
            <a:extLst>
              <a:ext uri="{FF2B5EF4-FFF2-40B4-BE49-F238E27FC236}">
                <a16:creationId xmlns:a16="http://schemas.microsoft.com/office/drawing/2014/main" id="{A2E97577-08A0-4F3B-A971-F44AC0AC8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075" y="4147199"/>
            <a:ext cx="1835622" cy="98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JTED options">
            <a:hlinkClick r:id="" action="ppaction://media"/>
            <a:extLst>
              <a:ext uri="{FF2B5EF4-FFF2-40B4-BE49-F238E27FC236}">
                <a16:creationId xmlns:a16="http://schemas.microsoft.com/office/drawing/2014/main" id="{66947F68-9821-8E27-3BE5-5B8E80F46D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09543" y="5618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A9406-2B49-949B-CE03-0A4E5CE84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480" y="0"/>
            <a:ext cx="10058400" cy="980222"/>
          </a:xfrm>
        </p:spPr>
        <p:txBody>
          <a:bodyPr>
            <a:normAutofit/>
          </a:bodyPr>
          <a:lstStyle/>
          <a:p>
            <a:pPr algn="ctr"/>
            <a:r>
              <a:rPr lang="en-US"/>
              <a:t>Pima Joint Technical Education District 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F6B9AC1A-1CBC-14FC-433A-75897DA9BD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2462762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 descr="Career &amp; Technical Education / Pima County JTED">
            <a:extLst>
              <a:ext uri="{FF2B5EF4-FFF2-40B4-BE49-F238E27FC236}">
                <a16:creationId xmlns:a16="http://schemas.microsoft.com/office/drawing/2014/main" id="{C2E4615E-F2EC-40C3-A39D-C5A1A404F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7" y="801955"/>
            <a:ext cx="1835622" cy="98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JTED programs">
            <a:hlinkClick r:id="" action="ppaction://media"/>
            <a:extLst>
              <a:ext uri="{FF2B5EF4-FFF2-40B4-BE49-F238E27FC236}">
                <a16:creationId xmlns:a16="http://schemas.microsoft.com/office/drawing/2014/main" id="{D554E7B4-233B-DDE9-5F22-9259F9B6BD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48622" y="5698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0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D5A184-BA60-DA4E-3D9D-EA3594276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ATHLETICS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2CE9DB-0443-F2E9-8E76-8CC6E83D07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89753" y="4455621"/>
            <a:ext cx="6269347" cy="12386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 AWARD-WINNING TEAMS</a:t>
            </a:r>
          </a:p>
        </p:txBody>
      </p:sp>
      <p:pic>
        <p:nvPicPr>
          <p:cNvPr id="5" name="Content Placeholder 4" descr="A person wearing a helmet&#10;&#10;Description automatically generated with low confidence">
            <a:extLst>
              <a:ext uri="{FF2B5EF4-FFF2-40B4-BE49-F238E27FC236}">
                <a16:creationId xmlns:a16="http://schemas.microsoft.com/office/drawing/2014/main" id="{77143299-48C6-46EE-B518-B6FA049CD1A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9" r="-1" b="570"/>
          <a:stretch/>
        </p:blipFill>
        <p:spPr>
          <a:xfrm>
            <a:off x="633999" y="620720"/>
            <a:ext cx="4001315" cy="5086933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1AB8ECB2-FB64-476F-A62F-36D68C8C7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89CEAD5-ED2F-4675-9E4C-80B8A0E8A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Athletic Teams">
            <a:hlinkClick r:id="" action="ppaction://media"/>
            <a:extLst>
              <a:ext uri="{FF2B5EF4-FFF2-40B4-BE49-F238E27FC236}">
                <a16:creationId xmlns:a16="http://schemas.microsoft.com/office/drawing/2014/main" id="{DB47FB43-77CC-85E3-D5D1-AF347A2660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8521" y="5618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9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D379150-F6B4-45C8-BE10-6B278AD40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FFCF544-A370-4A5D-A95F-CA6E0E719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EEB3B97-A638-498B-8083-54191CE71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F80BF3-77A8-7961-8F6D-9814976B7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1403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chemeClr val="accent1"/>
                </a:solidFill>
              </a:rPr>
              <a:t>SPORTS TEAMS AT SABINO</a:t>
            </a:r>
            <a:endParaRPr lang="en-US" sz="3600">
              <a:solidFill>
                <a:schemeClr val="accent1"/>
              </a:solidFill>
              <a:cs typeface="Calibri Light"/>
            </a:endParaRPr>
          </a:p>
        </p:txBody>
      </p:sp>
      <p:pic>
        <p:nvPicPr>
          <p:cNvPr id="8" name="Content Placeholder 7" descr="A person swimming in a pool&#10;&#10;Description automatically generated with medium confidence">
            <a:extLst>
              <a:ext uri="{FF2B5EF4-FFF2-40B4-BE49-F238E27FC236}">
                <a16:creationId xmlns:a16="http://schemas.microsoft.com/office/drawing/2014/main" id="{8020D415-FB0C-8AB3-9C6E-627B835E70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43192" y="1926516"/>
            <a:ext cx="5451627" cy="2684926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7" name="Text Placeholder 2">
            <a:extLst>
              <a:ext uri="{FF2B5EF4-FFF2-40B4-BE49-F238E27FC236}">
                <a16:creationId xmlns:a16="http://schemas.microsoft.com/office/drawing/2014/main" id="{7DE6AA37-4D36-83A4-E91B-BC5558669A4E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6411684" y="2086025"/>
          <a:ext cx="5127172" cy="4319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4" name="Rectangle 33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Sports Teams">
            <a:hlinkClick r:id="" action="ppaction://media"/>
            <a:extLst>
              <a:ext uri="{FF2B5EF4-FFF2-40B4-BE49-F238E27FC236}">
                <a16:creationId xmlns:a16="http://schemas.microsoft.com/office/drawing/2014/main" id="{C0399D12-CB9A-624A-68F6-EB8F5EFD58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0492" y="55506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69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6D16D1E-4205-49F5-BD2A-DA769947C1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2FD100-C039-4E03-B5E4-2EDFA7290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4193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418FCD2-8448-4A81-8EB4-72250F782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B5993E2-C02B-4335-ABA5-D8EC4655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B801A2-5622-4BE8-9AD2-C337A2CD0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F91F8-1210-ED01-B3B2-BD775305C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</a:rPr>
              <a:t>Clubs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AF614F-5BC3-4086-99F5-B87C5847A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05470287-4632-2847-1F9B-2BA52011F3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2914844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4E37AC6B-AEF8-4C11-993C-A273AEBD56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41" y="4172788"/>
            <a:ext cx="1982139" cy="1982139"/>
          </a:xfrm>
          <a:prstGeom prst="rect">
            <a:avLst/>
          </a:prstGeom>
        </p:spPr>
      </p:pic>
      <p:pic>
        <p:nvPicPr>
          <p:cNvPr id="3" name="Club options">
            <a:hlinkClick r:id="" action="ppaction://media"/>
            <a:extLst>
              <a:ext uri="{FF2B5EF4-FFF2-40B4-BE49-F238E27FC236}">
                <a16:creationId xmlns:a16="http://schemas.microsoft.com/office/drawing/2014/main" id="{88EFEE9B-74CB-74D9-463B-3D352AFAB3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16843" y="59697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9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B1836F0-F9E0-4D93-9BDD-7EEC6EA05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98F153-56F6-4706-BFE7-59BFEE5D5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>
                <a:solidFill>
                  <a:schemeClr val="tx1">
                    <a:lumMod val="85000"/>
                    <a:lumOff val="15000"/>
                  </a:schemeClr>
                </a:solidFill>
              </a:rPr>
              <a:t>Student Supports</a:t>
            </a:r>
          </a:p>
        </p:txBody>
      </p:sp>
      <p:pic>
        <p:nvPicPr>
          <p:cNvPr id="6" name="Graphic 5" descr="Teacher">
            <a:extLst>
              <a:ext uri="{FF2B5EF4-FFF2-40B4-BE49-F238E27FC236}">
                <a16:creationId xmlns:a16="http://schemas.microsoft.com/office/drawing/2014/main" id="{68339155-6B38-E0AA-C00D-DB1BB4540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3999" y="1163529"/>
            <a:ext cx="4001315" cy="400131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A49EFD3-A806-4D59-99F1-AA9AFAE4E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6D2F28D1-82F9-40FE-935C-85ECF7660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B670E93-2F53-48FC-AB6C-E99E22D17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Supports">
            <a:hlinkClick r:id="" action="ppaction://media"/>
            <a:extLst>
              <a:ext uri="{FF2B5EF4-FFF2-40B4-BE49-F238E27FC236}">
                <a16:creationId xmlns:a16="http://schemas.microsoft.com/office/drawing/2014/main" id="{41B5DF85-FD78-5475-37AB-E98F979976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7499" y="5658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4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5A90D-C468-4FFF-9A72-ED0AC384D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Counseling Department</a:t>
            </a: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08130E0E-E12E-3473-A7F8-6A431C3C5A43}"/>
              </a:ext>
            </a:extLst>
          </p:cNvPr>
          <p:cNvGraphicFramePr/>
          <p:nvPr/>
        </p:nvGraphicFramePr>
        <p:xfrm>
          <a:off x="1438183" y="2095130"/>
          <a:ext cx="7865615" cy="4247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cademic &amp; Mental health">
            <a:hlinkClick r:id="" action="ppaction://media"/>
            <a:extLst>
              <a:ext uri="{FF2B5EF4-FFF2-40B4-BE49-F238E27FC236}">
                <a16:creationId xmlns:a16="http://schemas.microsoft.com/office/drawing/2014/main" id="{EFDBF9EC-1EC6-254F-D0D3-09254BE35B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42089" y="55833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8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B7354-2B9D-4F37-A92A-ECEB0A378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/>
              <a:t>Our College and Career Readiness Services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A87D0B-EA1D-4412-BD75-4853D8426C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/>
              <a:t>College Readiness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C26A9-7274-45A7-8330-CA59D9E949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>
            <a:solidFill>
              <a:schemeClr val="accent2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/>
              <a:t>College Fair (Fall)</a:t>
            </a:r>
          </a:p>
          <a:p>
            <a:r>
              <a:rPr lang="en-US"/>
              <a:t>College Major Matching</a:t>
            </a:r>
          </a:p>
          <a:p>
            <a:r>
              <a:rPr lang="en-US"/>
              <a:t>College Search Assistance</a:t>
            </a:r>
          </a:p>
          <a:p>
            <a:r>
              <a:rPr lang="en-US"/>
              <a:t>Admissions Process Assistance</a:t>
            </a:r>
          </a:p>
          <a:p>
            <a:r>
              <a:rPr lang="en-US"/>
              <a:t>FAFSA and Financial Aid</a:t>
            </a:r>
          </a:p>
          <a:p>
            <a:r>
              <a:rPr lang="en-US"/>
              <a:t>College Readiness Workshops</a:t>
            </a:r>
          </a:p>
          <a:p>
            <a:r>
              <a:rPr lang="en-US"/>
              <a:t>Letters of Recommendation</a:t>
            </a:r>
          </a:p>
          <a:p>
            <a:r>
              <a:rPr lang="en-US"/>
              <a:t>College and Scholarship Essay Help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408D97-5132-4B32-A680-54D07E6954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/>
              <a:t>Career Readiness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C9A061-ED45-4286-A7AB-811BB30160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ln>
            <a:solidFill>
              <a:schemeClr val="accent1"/>
            </a:solidFill>
          </a:ln>
        </p:spPr>
        <p:txBody>
          <a:bodyPr vert="horz" lIns="0" tIns="45720" rIns="0" bIns="45720" rtlCol="0" anchor="t">
            <a:normAutofit fontScale="92500" lnSpcReduction="10000"/>
          </a:bodyPr>
          <a:lstStyle/>
          <a:p>
            <a:r>
              <a:rPr lang="en-US"/>
              <a:t>Career Fair (Spring)</a:t>
            </a:r>
          </a:p>
          <a:p>
            <a:r>
              <a:rPr lang="en-US"/>
              <a:t>Resume Building Workshops</a:t>
            </a:r>
          </a:p>
          <a:p>
            <a:r>
              <a:rPr lang="en-US"/>
              <a:t>Practice Interviews</a:t>
            </a:r>
          </a:p>
          <a:p>
            <a:r>
              <a:rPr lang="en-US"/>
              <a:t>Career and Technical Education Support and Class Visits</a:t>
            </a:r>
          </a:p>
          <a:p>
            <a:r>
              <a:rPr lang="en-US"/>
              <a:t>JTED Program Counseling</a:t>
            </a:r>
          </a:p>
          <a:p>
            <a:r>
              <a:rPr lang="en-US"/>
              <a:t>Major Clarity Class Lessons</a:t>
            </a:r>
          </a:p>
        </p:txBody>
      </p:sp>
      <p:pic>
        <p:nvPicPr>
          <p:cNvPr id="7" name="CCR supports">
            <a:hlinkClick r:id="" action="ppaction://media"/>
            <a:extLst>
              <a:ext uri="{FF2B5EF4-FFF2-40B4-BE49-F238E27FC236}">
                <a16:creationId xmlns:a16="http://schemas.microsoft.com/office/drawing/2014/main" id="{C7226344-58C4-7DF7-B1E1-3BADDC86E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72295" y="56557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6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FF76F9-299C-46FF-90CC-2F780B6C6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>
                <a:solidFill>
                  <a:schemeClr val="tx1">
                    <a:lumMod val="85000"/>
                    <a:lumOff val="15000"/>
                  </a:schemeClr>
                </a:solidFill>
              </a:rPr>
              <a:t>Academics</a:t>
            </a:r>
          </a:p>
        </p:txBody>
      </p:sp>
      <p:pic>
        <p:nvPicPr>
          <p:cNvPr id="19" name="Picture 18" descr="Back view of graduates in an outdoor graduation">
            <a:extLst>
              <a:ext uri="{FF2B5EF4-FFF2-40B4-BE49-F238E27FC236}">
                <a16:creationId xmlns:a16="http://schemas.microsoft.com/office/drawing/2014/main" id="{B3271327-759E-D358-1370-9EDFB31BB0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06" r="29747" b="-3"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2">
            <a:extLst>
              <a:ext uri="{FF2B5EF4-FFF2-40B4-BE49-F238E27FC236}">
                <a16:creationId xmlns:a16="http://schemas.microsoft.com/office/drawing/2014/main" id="{069EF4FC-41FB-45C3-8ACF-4F2F9C8BB1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Class Options">
            <a:hlinkClick r:id="" action="ppaction://media"/>
            <a:extLst>
              <a:ext uri="{FF2B5EF4-FFF2-40B4-BE49-F238E27FC236}">
                <a16:creationId xmlns:a16="http://schemas.microsoft.com/office/drawing/2014/main" id="{D0D32DAA-7A11-5BCD-B945-4039B6BC5D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1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7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2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2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56D72A6-C785-685D-7420-BB26BBC452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55" b="38442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001371-4FFD-755E-B9CA-C8B3DCE200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199" y="4854346"/>
            <a:ext cx="10407602" cy="868026"/>
          </a:xfrm>
        </p:spPr>
        <p:txBody>
          <a:bodyPr>
            <a:normAutofit/>
          </a:bodyPr>
          <a:lstStyle/>
          <a:p>
            <a:pPr algn="ctr"/>
            <a:r>
              <a:rPr lang="en-US" sz="4400">
                <a:solidFill>
                  <a:srgbClr val="EBEBEB"/>
                </a:solidFill>
              </a:rPr>
              <a:t>MIDDLE SCHOOL TO HIGH SCHOOL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3FB3B-FC4E-58C4-1CCB-62477CBF84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2199" y="5722374"/>
            <a:ext cx="10407602" cy="487924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tx2">
                    <a:lumMod val="40000"/>
                    <a:lumOff val="60000"/>
                  </a:schemeClr>
                </a:solidFill>
              </a:rPr>
              <a:t>A TIME OF EXCITEMENT AND CHANGE</a:t>
            </a:r>
          </a:p>
        </p:txBody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785499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Changes from MIddle ">
            <a:hlinkClick r:id="" action="ppaction://media"/>
            <a:extLst>
              <a:ext uri="{FF2B5EF4-FFF2-40B4-BE49-F238E27FC236}">
                <a16:creationId xmlns:a16="http://schemas.microsoft.com/office/drawing/2014/main" id="{C475E4BF-0AEE-C233-E37B-8E8213FEE0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00517" y="45766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9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C1F22-3BF0-4202-8F5A-9CBE286FD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Changes from Middle School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D2EDDB-5584-42BD-BF4B-BFB7DC5799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Middle School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A7ECE-4151-49A8-84C3-ED317187C1F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Only need to pass grade levels</a:t>
            </a:r>
          </a:p>
          <a:p>
            <a:r>
              <a:rPr lang="en-US"/>
              <a:t>Failed classes are ok</a:t>
            </a:r>
          </a:p>
          <a:p>
            <a:r>
              <a:rPr lang="en-US"/>
              <a:t>Quarter grades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67D673-854E-4CD5-87B6-B460679B8B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High School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4C6862-A593-489A-A894-B7026AD0B7F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Need to pass all classes or risk being credit deficient</a:t>
            </a:r>
          </a:p>
          <a:p>
            <a:r>
              <a:rPr lang="en-US"/>
              <a:t>Failed classes must be made up to earn credit needed to graduate</a:t>
            </a:r>
          </a:p>
          <a:p>
            <a:r>
              <a:rPr lang="en-US"/>
              <a:t>Quarter Grades=Semester Credits</a:t>
            </a:r>
          </a:p>
        </p:txBody>
      </p:sp>
      <p:pic>
        <p:nvPicPr>
          <p:cNvPr id="7" name="Changes">
            <a:hlinkClick r:id="" action="ppaction://media"/>
            <a:extLst>
              <a:ext uri="{FF2B5EF4-FFF2-40B4-BE49-F238E27FC236}">
                <a16:creationId xmlns:a16="http://schemas.microsoft.com/office/drawing/2014/main" id="{851E3157-EDBD-D4CB-7A2B-9D61F5831F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44435" y="59295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5EC17AE-49F9-3F12-6259-569B80DAA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GRADING PERIODS / SEMESTERS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2A3AFC-0FCA-D3FE-8596-9FBCDA78BD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</a:t>
            </a:r>
            <a:r>
              <a:rPr lang="en-US" baseline="30000"/>
              <a:t>ST</a:t>
            </a:r>
            <a:r>
              <a:rPr lang="en-US"/>
              <a:t> SEMESTER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1DDFD3F-A5B5-4655-5BCE-0FBC564B559B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/>
              <a:t>QUARTER 1-Ends  in October </a:t>
            </a:r>
            <a:endParaRPr lang="en-US" baseline="30000"/>
          </a:p>
          <a:p>
            <a:r>
              <a:rPr lang="en-US"/>
              <a:t>QUARTER 2-Ends in  December </a:t>
            </a:r>
            <a:endParaRPr lang="en-US" baseline="30000"/>
          </a:p>
          <a:p>
            <a:r>
              <a:rPr lang="en-US"/>
              <a:t>Winter Final Exams</a:t>
            </a:r>
          </a:p>
          <a:p>
            <a:r>
              <a:rPr lang="en-US"/>
              <a:t>1</a:t>
            </a:r>
            <a:r>
              <a:rPr lang="en-US" baseline="30000"/>
              <a:t>st</a:t>
            </a:r>
            <a:r>
              <a:rPr lang="en-US"/>
              <a:t> Semester Credits=“D” and above grades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91438AA-26A7-F7E0-CB5E-DF5518D315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SEMESTER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66B0887-065F-3801-CEA7-6EBD2720B10A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/>
              <a:t>QUARTER 3-Ends in  March </a:t>
            </a:r>
            <a:endParaRPr lang="en-US" baseline="30000"/>
          </a:p>
          <a:p>
            <a:r>
              <a:rPr lang="en-US"/>
              <a:t>QUARTER4-Ends in  May </a:t>
            </a:r>
            <a:endParaRPr lang="en-US" baseline="30000"/>
          </a:p>
          <a:p>
            <a:r>
              <a:rPr lang="en-US"/>
              <a:t>Spring Final Exams</a:t>
            </a:r>
          </a:p>
          <a:p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Semester Credits=“D” and above grades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07DE70-3F05-FF2F-F262-00947C50DF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YEAR-END CREDITS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7F56125-049C-D016-0D0F-E3AD2C82B833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/>
              <a:t>SEMESTER 1 CREDITS=0.5 Per Class</a:t>
            </a:r>
          </a:p>
          <a:p>
            <a:r>
              <a:rPr lang="en-US"/>
              <a:t>SEMESTER 2 CREDITS=0.5 Per Class</a:t>
            </a:r>
          </a:p>
          <a:p>
            <a:r>
              <a:rPr lang="en-US"/>
              <a:t>YEAR-END CREDITS=1.0 Per Year-Long Class</a:t>
            </a:r>
          </a:p>
        </p:txBody>
      </p:sp>
      <p:pic>
        <p:nvPicPr>
          <p:cNvPr id="17" name="Picture 15" descr="Various fresh ripe pumpkins">
            <a:extLst>
              <a:ext uri="{FF2B5EF4-FFF2-40B4-BE49-F238E27FC236}">
                <a16:creationId xmlns:a16="http://schemas.microsoft.com/office/drawing/2014/main" id="{F0378B4D-FB04-A807-3EAC-56259C6F36C6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4"/>
          <a:srcRect l="3506" r="3506"/>
          <a:stretch/>
        </p:blipFill>
        <p:spPr>
          <a:xfrm>
            <a:off x="1335088" y="2603500"/>
            <a:ext cx="2690812" cy="1592263"/>
          </a:xfrm>
        </p:spPr>
      </p:pic>
      <p:pic>
        <p:nvPicPr>
          <p:cNvPr id="18" name="Picture 16" descr="Pink and purple flowers">
            <a:extLst>
              <a:ext uri="{FF2B5EF4-FFF2-40B4-BE49-F238E27FC236}">
                <a16:creationId xmlns:a16="http://schemas.microsoft.com/office/drawing/2014/main" id="{1BCECC4D-5205-1355-89B1-65355FC37D9B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5"/>
          <a:srcRect t="5619" b="5619"/>
          <a:stretch/>
        </p:blipFill>
        <p:spPr>
          <a:xfrm>
            <a:off x="4748213" y="2603500"/>
            <a:ext cx="2690812" cy="1592263"/>
          </a:xfrm>
        </p:spPr>
      </p:pic>
      <p:pic>
        <p:nvPicPr>
          <p:cNvPr id="19" name="Picture 23" descr="Graduates at a university graduation ceremony">
            <a:extLst>
              <a:ext uri="{FF2B5EF4-FFF2-40B4-BE49-F238E27FC236}">
                <a16:creationId xmlns:a16="http://schemas.microsoft.com/office/drawing/2014/main" id="{02049889-B7F5-E3CB-E861-54B764F6AFAE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6"/>
          <a:srcRect t="5674" b="5674"/>
          <a:stretch/>
        </p:blipFill>
        <p:spPr>
          <a:xfrm>
            <a:off x="8162925" y="2603500"/>
            <a:ext cx="2690813" cy="1592263"/>
          </a:xfrm>
        </p:spPr>
      </p:pic>
      <p:pic>
        <p:nvPicPr>
          <p:cNvPr id="2" name="Grading periods">
            <a:hlinkClick r:id="" action="ppaction://media"/>
            <a:extLst>
              <a:ext uri="{FF2B5EF4-FFF2-40B4-BE49-F238E27FC236}">
                <a16:creationId xmlns:a16="http://schemas.microsoft.com/office/drawing/2014/main" id="{FC28FBB9-4E94-3E71-35BB-D1EAC2797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91236" y="58407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9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E4C52B-CC80-2A98-0A50-1C8D25423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ACADEMIC SUPPORT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438977-CAF8-9BAF-02F3-26660D5D8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4954" y="4332304"/>
            <a:ext cx="3050438" cy="417250"/>
          </a:xfrm>
        </p:spPr>
        <p:txBody>
          <a:bodyPr/>
          <a:lstStyle/>
          <a:p>
            <a:r>
              <a:rPr lang="en-US" sz="2000"/>
              <a:t>CONFERENCE PERIOD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7D95B98-78B9-0201-0403-6E0DB846667A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/>
              <a:t>TUESDAYS &amp; THURSDAYS</a:t>
            </a:r>
          </a:p>
          <a:p>
            <a:r>
              <a:rPr lang="en-US"/>
              <a:t>8:00AM-8:55AM</a:t>
            </a:r>
          </a:p>
          <a:p>
            <a:r>
              <a:rPr lang="en-US"/>
              <a:t>Teachers are available for TUTORING</a:t>
            </a:r>
          </a:p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7037AEC-4769-7BC8-3C30-70EEF8518C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48462" y="4432572"/>
            <a:ext cx="3050438" cy="576263"/>
          </a:xfrm>
        </p:spPr>
        <p:txBody>
          <a:bodyPr/>
          <a:lstStyle/>
          <a:p>
            <a:r>
              <a:rPr lang="en-US" sz="2000"/>
              <a:t>PLAN FOR SUCCESS MEETING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8CC2839-434A-3593-6C98-4168A9C658B8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/>
              <a:t>A Student-Teacher meeting, along with a parent, and support of a Counselor and Counselor Dept. Chair, to help develop a Plan for Success in a specific class the student is struggling in.</a:t>
            </a:r>
          </a:p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38D9C90-88D9-344F-6960-305797E1C5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216708"/>
          </a:xfrm>
        </p:spPr>
        <p:txBody>
          <a:bodyPr/>
          <a:lstStyle/>
          <a:p>
            <a:r>
              <a:rPr lang="en-US"/>
              <a:t>MTSS Process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F66A65-EE43-2BAB-3089-7210E810B43F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7982775" y="4891596"/>
            <a:ext cx="3051096" cy="1135460"/>
          </a:xfrm>
        </p:spPr>
        <p:txBody>
          <a:bodyPr>
            <a:normAutofit fontScale="47500" lnSpcReduction="20000"/>
          </a:bodyPr>
          <a:lstStyle/>
          <a:p>
            <a:r>
              <a:rPr lang="en-US" sz="2500"/>
              <a:t>(Multitiered System Of Support)</a:t>
            </a:r>
          </a:p>
          <a:p>
            <a:r>
              <a:rPr lang="en-US" sz="2500"/>
              <a:t>An academic team meeting with the MTSS Coordinator, student, parents, all the student's teachers, counselor team, and administrator to develop an MTSS Plan for support.</a:t>
            </a:r>
          </a:p>
          <a:p>
            <a:endParaRPr lang="en-US"/>
          </a:p>
        </p:txBody>
      </p:sp>
      <p:pic>
        <p:nvPicPr>
          <p:cNvPr id="15" name="Picture 15" descr="School corridor with lockers">
            <a:extLst>
              <a:ext uri="{FF2B5EF4-FFF2-40B4-BE49-F238E27FC236}">
                <a16:creationId xmlns:a16="http://schemas.microsoft.com/office/drawing/2014/main" id="{4EB6206E-24BD-4509-D5DE-76CEA974BFDB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4"/>
          <a:srcRect t="4679" b="4679"/>
          <a:stretch/>
        </p:blipFill>
        <p:spPr>
          <a:xfrm>
            <a:off x="1335088" y="2603500"/>
            <a:ext cx="2690812" cy="1592263"/>
          </a:xfrm>
        </p:spPr>
      </p:pic>
      <p:pic>
        <p:nvPicPr>
          <p:cNvPr id="16" name="Picture 16" descr="Office chairs and table">
            <a:extLst>
              <a:ext uri="{FF2B5EF4-FFF2-40B4-BE49-F238E27FC236}">
                <a16:creationId xmlns:a16="http://schemas.microsoft.com/office/drawing/2014/main" id="{32EDB474-D85A-3A4E-57E5-0D9D1F58753C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5"/>
          <a:srcRect t="2176" b="2176"/>
          <a:stretch/>
        </p:blipFill>
        <p:spPr>
          <a:xfrm>
            <a:off x="4748213" y="2603500"/>
            <a:ext cx="2690812" cy="1592263"/>
          </a:xfrm>
        </p:spPr>
      </p:pic>
      <p:pic>
        <p:nvPicPr>
          <p:cNvPr id="17" name="Picture 17" descr="White bulbs with a yellow one standing out">
            <a:extLst>
              <a:ext uri="{FF2B5EF4-FFF2-40B4-BE49-F238E27FC236}">
                <a16:creationId xmlns:a16="http://schemas.microsoft.com/office/drawing/2014/main" id="{FC8B6B8F-B47E-284B-872E-00DA5953769C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6"/>
          <a:srcRect t="5609" b="5609"/>
          <a:stretch/>
        </p:blipFill>
        <p:spPr>
          <a:xfrm>
            <a:off x="8162925" y="2603500"/>
            <a:ext cx="2690813" cy="1592263"/>
          </a:xfrm>
        </p:spPr>
      </p:pic>
      <p:pic>
        <p:nvPicPr>
          <p:cNvPr id="2" name="Academic Support">
            <a:hlinkClick r:id="" action="ppaction://media"/>
            <a:extLst>
              <a:ext uri="{FF2B5EF4-FFF2-40B4-BE49-F238E27FC236}">
                <a16:creationId xmlns:a16="http://schemas.microsoft.com/office/drawing/2014/main" id="{CCF9A2A0-42F0-BD98-9D52-0AF8F64692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5909" y="5858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2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27533-72DB-4D54-BE2E-4B003029F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Plan for 23 credits </a:t>
            </a:r>
            <a:br>
              <a:rPr lang="en-US"/>
            </a:br>
            <a:r>
              <a:rPr lang="en-US"/>
              <a:t>needed to graduate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FF458-6D96-46C6-A2D9-063FFF197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1400"/>
              <a:t>4 years of English</a:t>
            </a:r>
          </a:p>
          <a:p>
            <a:r>
              <a:rPr lang="en-US" sz="1400"/>
              <a:t>4 years of Math</a:t>
            </a:r>
          </a:p>
          <a:p>
            <a:r>
              <a:rPr lang="en-US" sz="1400"/>
              <a:t>3 years of Lab Science</a:t>
            </a:r>
          </a:p>
          <a:p>
            <a:r>
              <a:rPr lang="en-US" sz="1400"/>
              <a:t>1 year of World History</a:t>
            </a:r>
          </a:p>
          <a:p>
            <a:r>
              <a:rPr lang="en-US" sz="1400"/>
              <a:t>1 year of American History</a:t>
            </a:r>
          </a:p>
          <a:p>
            <a:r>
              <a:rPr lang="en-US" sz="1400"/>
              <a:t>.5 year of American Government</a:t>
            </a:r>
          </a:p>
          <a:p>
            <a:r>
              <a:rPr lang="en-US" sz="1400"/>
              <a:t>.5 year of Economics</a:t>
            </a:r>
          </a:p>
          <a:p>
            <a:r>
              <a:rPr lang="en-US" sz="1400"/>
              <a:t>1 year of Fine Arts or Career &amp; Technical Education</a:t>
            </a:r>
          </a:p>
          <a:p>
            <a:r>
              <a:rPr lang="en-US" sz="1400"/>
              <a:t>.5 year of Health</a:t>
            </a:r>
          </a:p>
          <a:p>
            <a:r>
              <a:rPr lang="en-US" sz="1400"/>
              <a:t>1 year of Physical Education</a:t>
            </a:r>
          </a:p>
          <a:p>
            <a:r>
              <a:rPr lang="en-US" sz="1400"/>
              <a:t>6.5 years of Electives*</a:t>
            </a:r>
          </a:p>
          <a:p>
            <a:r>
              <a:rPr lang="en-US" sz="1400"/>
              <a:t>*World Language-2 consecutive years are required for university &amp; college admission  </a:t>
            </a:r>
          </a:p>
          <a:p>
            <a:endParaRPr lang="en-US"/>
          </a:p>
        </p:txBody>
      </p:sp>
      <p:pic>
        <p:nvPicPr>
          <p:cNvPr id="4" name="Graduation Requirements">
            <a:hlinkClick r:id="" action="ppaction://media"/>
            <a:extLst>
              <a:ext uri="{FF2B5EF4-FFF2-40B4-BE49-F238E27FC236}">
                <a16:creationId xmlns:a16="http://schemas.microsoft.com/office/drawing/2014/main" id="{381F24AF-FFA2-3EB8-D556-72DB8D0066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433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2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EF28A3-012D-4640-B8B8-1EF6EAF72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B2F1C2-14D3-4A53-B329-323795BCF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4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94E879E-1515-4211-8F1B-B68A92B2C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7137E7D-1F4E-498A-97D1-0E1FE6FC6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1375183-B6E5-43E0-B28F-39EC90838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67F36BD-A8AF-4304-A662-1007CC17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5D9095F-2809-4A90-A032-250AC21C3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9027D7BF-C282-4477-A406-245C3F26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AC3C43D8-426E-472E-A8E8-C41BF7A87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52DCAE0E-B8DE-4C42-A48F-FA0C8345A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59647F54-801D-44AB-8284-EDDFF7763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6981798-4550-46DA-9172-4846E2FB6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82EB7D3-3AD8-4ED1-9E1A-2906E1463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flipH="1">
            <a:off x="423335" y="404829"/>
            <a:ext cx="44788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CFB721-05A0-327C-964B-14F1516BE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110" y="973668"/>
            <a:ext cx="4177867" cy="139169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Early Graduation Potential 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160AA1-7085-B380-ECB6-43109D86FC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1110" y="2603500"/>
            <a:ext cx="4072673" cy="341630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 3" charset="2"/>
              <a:buChar char=""/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Graduate in 3 years instead of 4 years</a:t>
            </a:r>
          </a:p>
          <a:p>
            <a:pPr>
              <a:buFont typeface="Wingdings 3" charset="2"/>
              <a:buChar char=""/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Must have a GPA of 3.0</a:t>
            </a:r>
          </a:p>
          <a:p>
            <a:pPr>
              <a:buFont typeface="Wingdings 3" charset="2"/>
              <a:buChar char=""/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Must have Credit in Algebra I and Geometry </a:t>
            </a:r>
            <a:r>
              <a:rPr lang="en-US" sz="2400" u="sng">
                <a:solidFill>
                  <a:schemeClr val="tx1">
                    <a:lumMod val="75000"/>
                    <a:lumOff val="25000"/>
                  </a:schemeClr>
                </a:solidFill>
              </a:rPr>
              <a:t>BEFORE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 the start of 10th grade year</a:t>
            </a:r>
          </a:p>
        </p:txBody>
      </p:sp>
      <p:pic>
        <p:nvPicPr>
          <p:cNvPr id="5" name="Picture Placeholder 4" descr="Dog with graduation cap">
            <a:extLst>
              <a:ext uri="{FF2B5EF4-FFF2-40B4-BE49-F238E27FC236}">
                <a16:creationId xmlns:a16="http://schemas.microsoft.com/office/drawing/2014/main" id="{EBDCEA8F-32DA-7ACD-1F33-8F4BFDDCD74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/>
          <a:srcRect r="1" b="9885"/>
          <a:stretch/>
        </p:blipFill>
        <p:spPr>
          <a:xfrm>
            <a:off x="5120117" y="461681"/>
            <a:ext cx="6585549" cy="5934638"/>
          </a:xfrm>
          <a:custGeom>
            <a:avLst/>
            <a:gdLst/>
            <a:ahLst/>
            <a:cxnLst/>
            <a:rect l="l" t="t" r="r" b="b"/>
            <a:pathLst>
              <a:path w="6585549" h="5934638">
                <a:moveTo>
                  <a:pt x="225406" y="0"/>
                </a:moveTo>
                <a:lnTo>
                  <a:pt x="6585549" y="0"/>
                </a:lnTo>
                <a:lnTo>
                  <a:pt x="6585549" y="5934638"/>
                </a:lnTo>
                <a:lnTo>
                  <a:pt x="226600" y="5934638"/>
                </a:lnTo>
                <a:lnTo>
                  <a:pt x="214529" y="5856373"/>
                </a:lnTo>
                <a:lnTo>
                  <a:pt x="203238" y="5780097"/>
                </a:lnTo>
                <a:lnTo>
                  <a:pt x="191320" y="5689292"/>
                </a:lnTo>
                <a:lnTo>
                  <a:pt x="177049" y="5581536"/>
                </a:lnTo>
                <a:lnTo>
                  <a:pt x="161995" y="5462279"/>
                </a:lnTo>
                <a:lnTo>
                  <a:pt x="146156" y="5327888"/>
                </a:lnTo>
                <a:lnTo>
                  <a:pt x="129376" y="5181389"/>
                </a:lnTo>
                <a:lnTo>
                  <a:pt x="112596" y="5022177"/>
                </a:lnTo>
                <a:lnTo>
                  <a:pt x="95503" y="4852675"/>
                </a:lnTo>
                <a:lnTo>
                  <a:pt x="79664" y="4669854"/>
                </a:lnTo>
                <a:lnTo>
                  <a:pt x="64453" y="4478558"/>
                </a:lnTo>
                <a:lnTo>
                  <a:pt x="50652" y="4276365"/>
                </a:lnTo>
                <a:lnTo>
                  <a:pt x="37480" y="4065697"/>
                </a:lnTo>
                <a:lnTo>
                  <a:pt x="25091" y="3845949"/>
                </a:lnTo>
                <a:lnTo>
                  <a:pt x="20700" y="3733351"/>
                </a:lnTo>
                <a:lnTo>
                  <a:pt x="15838" y="3618331"/>
                </a:lnTo>
                <a:lnTo>
                  <a:pt x="11291" y="3501495"/>
                </a:lnTo>
                <a:lnTo>
                  <a:pt x="8311" y="3384054"/>
                </a:lnTo>
                <a:lnTo>
                  <a:pt x="5645" y="3264191"/>
                </a:lnTo>
                <a:lnTo>
                  <a:pt x="2822" y="3143118"/>
                </a:lnTo>
                <a:lnTo>
                  <a:pt x="941" y="3019623"/>
                </a:lnTo>
                <a:lnTo>
                  <a:pt x="941" y="2894918"/>
                </a:lnTo>
                <a:lnTo>
                  <a:pt x="0" y="2769001"/>
                </a:lnTo>
                <a:lnTo>
                  <a:pt x="941" y="2641874"/>
                </a:lnTo>
                <a:lnTo>
                  <a:pt x="2822" y="2512931"/>
                </a:lnTo>
                <a:lnTo>
                  <a:pt x="4547" y="2383988"/>
                </a:lnTo>
                <a:lnTo>
                  <a:pt x="8311" y="2253229"/>
                </a:lnTo>
                <a:lnTo>
                  <a:pt x="12232" y="2121259"/>
                </a:lnTo>
                <a:lnTo>
                  <a:pt x="16779" y="1989289"/>
                </a:lnTo>
                <a:lnTo>
                  <a:pt x="23209" y="1856108"/>
                </a:lnTo>
                <a:lnTo>
                  <a:pt x="30893" y="1721716"/>
                </a:lnTo>
                <a:lnTo>
                  <a:pt x="38264" y="1586720"/>
                </a:lnTo>
                <a:lnTo>
                  <a:pt x="47673" y="1451723"/>
                </a:lnTo>
                <a:lnTo>
                  <a:pt x="58964" y="1314910"/>
                </a:lnTo>
                <a:lnTo>
                  <a:pt x="70255" y="1179913"/>
                </a:lnTo>
                <a:lnTo>
                  <a:pt x="83271" y="1042495"/>
                </a:lnTo>
                <a:lnTo>
                  <a:pt x="97542" y="904471"/>
                </a:lnTo>
                <a:lnTo>
                  <a:pt x="112596" y="768263"/>
                </a:lnTo>
                <a:lnTo>
                  <a:pt x="130160" y="630240"/>
                </a:lnTo>
                <a:lnTo>
                  <a:pt x="148978" y="492821"/>
                </a:lnTo>
                <a:lnTo>
                  <a:pt x="167640" y="354798"/>
                </a:lnTo>
                <a:lnTo>
                  <a:pt x="189438" y="217380"/>
                </a:lnTo>
                <a:lnTo>
                  <a:pt x="211706" y="80567"/>
                </a:lnTo>
                <a:close/>
              </a:path>
            </a:pathLst>
          </a:custGeom>
        </p:spPr>
      </p:pic>
      <p:sp>
        <p:nvSpPr>
          <p:cNvPr id="27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45327" y="190332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3" name="Early Grad option">
            <a:hlinkClick r:id="" action="ppaction://media"/>
            <a:extLst>
              <a:ext uri="{FF2B5EF4-FFF2-40B4-BE49-F238E27FC236}">
                <a16:creationId xmlns:a16="http://schemas.microsoft.com/office/drawing/2014/main" id="{C662CE0D-A74D-1DE8-4975-5427C2F8C5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80712" y="5595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1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6FCE4A-0E19-5705-5541-A34D04F76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Freshman Courses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B2979-5522-0210-AA12-3E02F29ADB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 vert="horz" lIns="0" tIns="45720" rIns="0" bIns="45720" rtlCol="0" anchor="t">
            <a:noAutofit/>
          </a:bodyPr>
          <a:lstStyle/>
          <a:p>
            <a:r>
              <a:rPr lang="en-US" sz="1400" dirty="0"/>
              <a:t>Core Classes</a:t>
            </a:r>
          </a:p>
          <a:p>
            <a:pPr lvl="1"/>
            <a:r>
              <a:rPr lang="en-US" sz="1400" dirty="0"/>
              <a:t>Language Arts</a:t>
            </a:r>
          </a:p>
          <a:p>
            <a:pPr lvl="2"/>
            <a:r>
              <a:rPr lang="en-US" dirty="0"/>
              <a:t>English 9</a:t>
            </a:r>
          </a:p>
          <a:p>
            <a:pPr lvl="2"/>
            <a:r>
              <a:rPr lang="en-US" dirty="0"/>
              <a:t>English 9 GATE/Honors</a:t>
            </a:r>
          </a:p>
          <a:p>
            <a:pPr lvl="1"/>
            <a:r>
              <a:rPr lang="en-US" sz="1400" dirty="0"/>
              <a:t>Math</a:t>
            </a:r>
          </a:p>
          <a:p>
            <a:pPr lvl="2"/>
            <a:r>
              <a:rPr lang="en-US" dirty="0"/>
              <a:t>Algebra I</a:t>
            </a:r>
          </a:p>
          <a:p>
            <a:pPr lvl="2"/>
            <a:r>
              <a:rPr lang="en-US" dirty="0"/>
              <a:t>Honors Algebra I</a:t>
            </a:r>
          </a:p>
          <a:p>
            <a:pPr lvl="2"/>
            <a:r>
              <a:rPr lang="en-US" dirty="0"/>
              <a:t>Geometry (Taken Algebra I for high school credit and received an A or B)</a:t>
            </a:r>
          </a:p>
          <a:p>
            <a:pPr lvl="2"/>
            <a:r>
              <a:rPr lang="en-US" dirty="0"/>
              <a:t>Honors Geometry (</a:t>
            </a:r>
            <a:r>
              <a:rPr lang="en-US" dirty="0">
                <a:ea typeface="+mn-lt"/>
                <a:cs typeface="+mn-lt"/>
              </a:rPr>
              <a:t>Taken Algebra I for high school credit and received an A or B)</a:t>
            </a:r>
            <a:endParaRPr lang="en-US" dirty="0"/>
          </a:p>
          <a:p>
            <a:pPr lvl="1"/>
            <a:r>
              <a:rPr lang="en-US" sz="1400" dirty="0"/>
              <a:t>Science</a:t>
            </a:r>
          </a:p>
          <a:p>
            <a:pPr lvl="2"/>
            <a:r>
              <a:rPr lang="en-US" dirty="0"/>
              <a:t>STEM (Taken with Algebra I)</a:t>
            </a:r>
          </a:p>
          <a:p>
            <a:pPr lvl="2"/>
            <a:r>
              <a:rPr lang="en-US" dirty="0"/>
              <a:t>Biology (Taken with Geometry)</a:t>
            </a:r>
          </a:p>
          <a:p>
            <a:pPr lvl="3"/>
            <a:endParaRPr lang="en-US" dirty="0"/>
          </a:p>
        </p:txBody>
      </p:sp>
      <p:cxnSp>
        <p:nvCxnSpPr>
          <p:cNvPr id="20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F9CAD6-1C82-390A-323E-0B8CB97332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197701" cy="4363844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en-US" sz="1400" dirty="0"/>
              <a:t>Health/Physical Education</a:t>
            </a:r>
          </a:p>
          <a:p>
            <a:pPr lvl="1"/>
            <a:r>
              <a:rPr lang="en-US" sz="1400" dirty="0"/>
              <a:t>Yoga (Year-long class)</a:t>
            </a:r>
          </a:p>
          <a:p>
            <a:pPr lvl="1"/>
            <a:r>
              <a:rPr lang="en-US" sz="1400" dirty="0"/>
              <a:t>Health (½-year long class)</a:t>
            </a:r>
          </a:p>
          <a:p>
            <a:pPr lvl="1"/>
            <a:r>
              <a:rPr lang="en-US" sz="1400" dirty="0"/>
              <a:t>PE (½-year long class)</a:t>
            </a:r>
          </a:p>
          <a:p>
            <a:pPr lvl="1"/>
            <a:r>
              <a:rPr lang="en-US" sz="1400" dirty="0"/>
              <a:t>Weight Training (½-year long class)</a:t>
            </a:r>
          </a:p>
          <a:p>
            <a:pPr lvl="1"/>
            <a:r>
              <a:rPr lang="en-US" sz="1400" dirty="0"/>
              <a:t>Body Conditioning</a:t>
            </a:r>
          </a:p>
          <a:p>
            <a:r>
              <a:rPr lang="en-US" sz="1400" dirty="0"/>
              <a:t>Electives</a:t>
            </a:r>
          </a:p>
          <a:p>
            <a:pPr lvl="1"/>
            <a:r>
              <a:rPr lang="en-US" sz="1400" dirty="0"/>
              <a:t>World Languages (Year-long classes)</a:t>
            </a:r>
          </a:p>
          <a:p>
            <a:pPr lvl="1"/>
            <a:r>
              <a:rPr lang="en-US" sz="1400" dirty="0"/>
              <a:t>Fine Arts (Year-long classes)</a:t>
            </a:r>
          </a:p>
          <a:p>
            <a:pPr lvl="1"/>
            <a:r>
              <a:rPr lang="en-US" sz="1400" dirty="0"/>
              <a:t>Career Technical Education (Year-long classes) </a:t>
            </a:r>
          </a:p>
        </p:txBody>
      </p:sp>
      <p:pic>
        <p:nvPicPr>
          <p:cNvPr id="5" name="Freshmen Classes">
            <a:hlinkClick r:id="" action="ppaction://media"/>
            <a:extLst>
              <a:ext uri="{FF2B5EF4-FFF2-40B4-BE49-F238E27FC236}">
                <a16:creationId xmlns:a16="http://schemas.microsoft.com/office/drawing/2014/main" id="{93F91C1F-C130-59DB-2B96-67FC8DDADF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44505" y="59384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7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FF991B-E58F-7B7B-359B-A124CAFA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REGISTRATION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49F85-220D-F5BB-57FC-D72F97F3FF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3405" y="2672874"/>
            <a:ext cx="4243589" cy="332066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Parent Vue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Contact Sabino's Registrar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Christine Behrens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520-584-7715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Christine.behrens@tusd1.org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Course Request: https://sabinohs.tusd1.org/Academics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Transcripts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For any High School Credit taken at Middle School, please provide your transcript to Sabino's registrar.</a:t>
            </a:r>
            <a:endParaRPr lang="en-US" dirty="0">
              <a:ea typeface="+mn-lt"/>
              <a:cs typeface="+mn-lt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5" descr="Laptop with smartphone and coffee cup">
            <a:extLst>
              <a:ext uri="{FF2B5EF4-FFF2-40B4-BE49-F238E27FC236}">
                <a16:creationId xmlns:a16="http://schemas.microsoft.com/office/drawing/2014/main" id="{812A3E43-5CC4-527B-CA8D-57E397102E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l="15040" r="1800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4" name="Register">
            <a:hlinkClick r:id="" action="ppaction://media"/>
            <a:extLst>
              <a:ext uri="{FF2B5EF4-FFF2-40B4-BE49-F238E27FC236}">
                <a16:creationId xmlns:a16="http://schemas.microsoft.com/office/drawing/2014/main" id="{859419FD-04EC-89E7-329C-C8899E8E69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5315" y="60627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0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Yellow pool float on water">
            <a:extLst>
              <a:ext uri="{FF2B5EF4-FFF2-40B4-BE49-F238E27FC236}">
                <a16:creationId xmlns:a16="http://schemas.microsoft.com/office/drawing/2014/main" id="{F4DEF844-1FF7-0D71-1CC0-A237310AD3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b="1747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B4244C-FBFC-0D04-EF9E-44A1284B7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/>
              <a:t>Summer Programs-June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9414B-EA58-96F0-502F-CEC3B78A1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/>
              <a:t>AP Boot Camp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/>
              <a:t>Freshman Academy/Jumpstart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/>
              <a:t>Earn 0.5 elective credit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/>
              <a:t>Become familiar with our campus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/>
              <a:t>Meet new friends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/>
              <a:t>Meet the staff/teachers</a:t>
            </a:r>
          </a:p>
        </p:txBody>
      </p:sp>
      <p:pic>
        <p:nvPicPr>
          <p:cNvPr id="4" name="Summer Programs">
            <a:hlinkClick r:id="" action="ppaction://media"/>
            <a:extLst>
              <a:ext uri="{FF2B5EF4-FFF2-40B4-BE49-F238E27FC236}">
                <a16:creationId xmlns:a16="http://schemas.microsoft.com/office/drawing/2014/main" id="{2722C0FC-44BF-E132-74F8-20A433FB6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1684" y="60370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26CD6DF-E40F-4D39-BA46-5D099AC4C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screenshot of a website&#10;&#10;Description automatically generated">
            <a:extLst>
              <a:ext uri="{FF2B5EF4-FFF2-40B4-BE49-F238E27FC236}">
                <a16:creationId xmlns:a16="http://schemas.microsoft.com/office/drawing/2014/main" id="{7942C889-FA73-4CFD-F192-0A3E262D4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66" y="736812"/>
            <a:ext cx="10905067" cy="3898560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848A24A-E17D-464F-99FB-EF7B8EC07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4928325"/>
            <a:ext cx="10905067" cy="1286209"/>
          </a:xfrm>
          <a:custGeom>
            <a:avLst/>
            <a:gdLst>
              <a:gd name="connsiteX0" fmla="*/ 5080191 w 10905067"/>
              <a:gd name="connsiteY0" fmla="*/ 0 h 1286209"/>
              <a:gd name="connsiteX1" fmla="*/ 5315140 w 10905067"/>
              <a:gd name="connsiteY1" fmla="*/ 1588 h 1286209"/>
              <a:gd name="connsiteX2" fmla="*/ 5546915 w 10905067"/>
              <a:gd name="connsiteY2" fmla="*/ 1588 h 1286209"/>
              <a:gd name="connsiteX3" fmla="*/ 5777103 w 10905067"/>
              <a:gd name="connsiteY3" fmla="*/ 4763 h 1286209"/>
              <a:gd name="connsiteX4" fmla="*/ 6002528 w 10905067"/>
              <a:gd name="connsiteY4" fmla="*/ 9525 h 1286209"/>
              <a:gd name="connsiteX5" fmla="*/ 6226365 w 10905067"/>
              <a:gd name="connsiteY5" fmla="*/ 14288 h 1286209"/>
              <a:gd name="connsiteX6" fmla="*/ 6445440 w 10905067"/>
              <a:gd name="connsiteY6" fmla="*/ 19050 h 1286209"/>
              <a:gd name="connsiteX7" fmla="*/ 6662928 w 10905067"/>
              <a:gd name="connsiteY7" fmla="*/ 26988 h 1286209"/>
              <a:gd name="connsiteX8" fmla="*/ 6877240 w 10905067"/>
              <a:gd name="connsiteY8" fmla="*/ 34925 h 1286209"/>
              <a:gd name="connsiteX9" fmla="*/ 7086790 w 10905067"/>
              <a:gd name="connsiteY9" fmla="*/ 42863 h 1286209"/>
              <a:gd name="connsiteX10" fmla="*/ 7496365 w 10905067"/>
              <a:gd name="connsiteY10" fmla="*/ 63500 h 1286209"/>
              <a:gd name="connsiteX11" fmla="*/ 7888478 w 10905067"/>
              <a:gd name="connsiteY11" fmla="*/ 85725 h 1286209"/>
              <a:gd name="connsiteX12" fmla="*/ 8264715 w 10905067"/>
              <a:gd name="connsiteY12" fmla="*/ 109538 h 1286209"/>
              <a:gd name="connsiteX13" fmla="*/ 8621902 w 10905067"/>
              <a:gd name="connsiteY13" fmla="*/ 134938 h 1286209"/>
              <a:gd name="connsiteX14" fmla="*/ 8961628 w 10905067"/>
              <a:gd name="connsiteY14" fmla="*/ 161925 h 1286209"/>
              <a:gd name="connsiteX15" fmla="*/ 9277540 w 10905067"/>
              <a:gd name="connsiteY15" fmla="*/ 190500 h 1286209"/>
              <a:gd name="connsiteX16" fmla="*/ 9574402 w 10905067"/>
              <a:gd name="connsiteY16" fmla="*/ 219075 h 1286209"/>
              <a:gd name="connsiteX17" fmla="*/ 9847452 w 10905067"/>
              <a:gd name="connsiteY17" fmla="*/ 247650 h 1286209"/>
              <a:gd name="connsiteX18" fmla="*/ 10098278 w 10905067"/>
              <a:gd name="connsiteY18" fmla="*/ 274638 h 1286209"/>
              <a:gd name="connsiteX19" fmla="*/ 10320528 w 10905067"/>
              <a:gd name="connsiteY19" fmla="*/ 300038 h 1286209"/>
              <a:gd name="connsiteX20" fmla="*/ 10520552 w 10905067"/>
              <a:gd name="connsiteY20" fmla="*/ 323850 h 1286209"/>
              <a:gd name="connsiteX21" fmla="*/ 10690415 w 10905067"/>
              <a:gd name="connsiteY21" fmla="*/ 344488 h 1286209"/>
              <a:gd name="connsiteX22" fmla="*/ 10831702 w 10905067"/>
              <a:gd name="connsiteY22" fmla="*/ 363538 h 1286209"/>
              <a:gd name="connsiteX23" fmla="*/ 10905067 w 10905067"/>
              <a:gd name="connsiteY23" fmla="*/ 373678 h 1286209"/>
              <a:gd name="connsiteX24" fmla="*/ 10905067 w 10905067"/>
              <a:gd name="connsiteY24" fmla="*/ 1286209 h 1286209"/>
              <a:gd name="connsiteX25" fmla="*/ 0 w 10905067"/>
              <a:gd name="connsiteY25" fmla="*/ 1286209 h 1286209"/>
              <a:gd name="connsiteX26" fmla="*/ 0 w 10905067"/>
              <a:gd name="connsiteY26" fmla="*/ 369898 h 1286209"/>
              <a:gd name="connsiteX27" fmla="*/ 71628 w 10905067"/>
              <a:gd name="connsiteY27" fmla="*/ 358775 h 1286209"/>
              <a:gd name="connsiteX28" fmla="*/ 327215 w 10905067"/>
              <a:gd name="connsiteY28" fmla="*/ 320675 h 1286209"/>
              <a:gd name="connsiteX29" fmla="*/ 582802 w 10905067"/>
              <a:gd name="connsiteY29" fmla="*/ 284163 h 1286209"/>
              <a:gd name="connsiteX30" fmla="*/ 839978 w 10905067"/>
              <a:gd name="connsiteY30" fmla="*/ 252413 h 1286209"/>
              <a:gd name="connsiteX31" fmla="*/ 1095565 w 10905067"/>
              <a:gd name="connsiteY31" fmla="*/ 220663 h 1286209"/>
              <a:gd name="connsiteX32" fmla="*/ 1352740 w 10905067"/>
              <a:gd name="connsiteY32" fmla="*/ 190500 h 1286209"/>
              <a:gd name="connsiteX33" fmla="*/ 1606740 w 10905067"/>
              <a:gd name="connsiteY33" fmla="*/ 165100 h 1286209"/>
              <a:gd name="connsiteX34" fmla="*/ 1863915 w 10905067"/>
              <a:gd name="connsiteY34" fmla="*/ 141288 h 1286209"/>
              <a:gd name="connsiteX35" fmla="*/ 2119502 w 10905067"/>
              <a:gd name="connsiteY35" fmla="*/ 119063 h 1286209"/>
              <a:gd name="connsiteX36" fmla="*/ 2371915 w 10905067"/>
              <a:gd name="connsiteY36" fmla="*/ 100013 h 1286209"/>
              <a:gd name="connsiteX37" fmla="*/ 2625915 w 10905067"/>
              <a:gd name="connsiteY37" fmla="*/ 80963 h 1286209"/>
              <a:gd name="connsiteX38" fmla="*/ 2878328 w 10905067"/>
              <a:gd name="connsiteY38" fmla="*/ 65088 h 1286209"/>
              <a:gd name="connsiteX39" fmla="*/ 3129153 w 10905067"/>
              <a:gd name="connsiteY39" fmla="*/ 52388 h 1286209"/>
              <a:gd name="connsiteX40" fmla="*/ 3379978 w 10905067"/>
              <a:gd name="connsiteY40" fmla="*/ 39688 h 1286209"/>
              <a:gd name="connsiteX41" fmla="*/ 3627628 w 10905067"/>
              <a:gd name="connsiteY41" fmla="*/ 28575 h 1286209"/>
              <a:gd name="connsiteX42" fmla="*/ 3873690 w 10905067"/>
              <a:gd name="connsiteY42" fmla="*/ 20638 h 1286209"/>
              <a:gd name="connsiteX43" fmla="*/ 4119754 w 10905067"/>
              <a:gd name="connsiteY43" fmla="*/ 14288 h 1286209"/>
              <a:gd name="connsiteX44" fmla="*/ 4362640 w 10905067"/>
              <a:gd name="connsiteY44" fmla="*/ 7938 h 1286209"/>
              <a:gd name="connsiteX45" fmla="*/ 4603941 w 10905067"/>
              <a:gd name="connsiteY45" fmla="*/ 4763 h 1286209"/>
              <a:gd name="connsiteX46" fmla="*/ 4843653 w 10905067"/>
              <a:gd name="connsiteY46" fmla="*/ 1588 h 1286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905067" h="1286209">
                <a:moveTo>
                  <a:pt x="5080191" y="0"/>
                </a:moveTo>
                <a:lnTo>
                  <a:pt x="5315140" y="1588"/>
                </a:lnTo>
                <a:lnTo>
                  <a:pt x="5546915" y="1588"/>
                </a:lnTo>
                <a:lnTo>
                  <a:pt x="5777103" y="4763"/>
                </a:lnTo>
                <a:lnTo>
                  <a:pt x="6002528" y="9525"/>
                </a:lnTo>
                <a:lnTo>
                  <a:pt x="6226365" y="14288"/>
                </a:lnTo>
                <a:lnTo>
                  <a:pt x="6445440" y="19050"/>
                </a:lnTo>
                <a:lnTo>
                  <a:pt x="6662928" y="26988"/>
                </a:lnTo>
                <a:lnTo>
                  <a:pt x="6877240" y="34925"/>
                </a:lnTo>
                <a:lnTo>
                  <a:pt x="7086790" y="42863"/>
                </a:lnTo>
                <a:lnTo>
                  <a:pt x="7496365" y="63500"/>
                </a:lnTo>
                <a:lnTo>
                  <a:pt x="7888478" y="85725"/>
                </a:lnTo>
                <a:lnTo>
                  <a:pt x="8264715" y="109538"/>
                </a:lnTo>
                <a:lnTo>
                  <a:pt x="8621902" y="134938"/>
                </a:lnTo>
                <a:lnTo>
                  <a:pt x="8961628" y="161925"/>
                </a:lnTo>
                <a:lnTo>
                  <a:pt x="9277540" y="190500"/>
                </a:lnTo>
                <a:lnTo>
                  <a:pt x="9574402" y="219075"/>
                </a:lnTo>
                <a:lnTo>
                  <a:pt x="9847452" y="247650"/>
                </a:lnTo>
                <a:lnTo>
                  <a:pt x="10098278" y="274638"/>
                </a:lnTo>
                <a:lnTo>
                  <a:pt x="10320528" y="300038"/>
                </a:lnTo>
                <a:lnTo>
                  <a:pt x="10520552" y="323850"/>
                </a:lnTo>
                <a:lnTo>
                  <a:pt x="10690415" y="344488"/>
                </a:lnTo>
                <a:lnTo>
                  <a:pt x="10831702" y="363538"/>
                </a:lnTo>
                <a:lnTo>
                  <a:pt x="10905067" y="373678"/>
                </a:lnTo>
                <a:lnTo>
                  <a:pt x="10905067" y="1286209"/>
                </a:lnTo>
                <a:lnTo>
                  <a:pt x="0" y="1286209"/>
                </a:lnTo>
                <a:lnTo>
                  <a:pt x="0" y="369898"/>
                </a:lnTo>
                <a:lnTo>
                  <a:pt x="71628" y="358775"/>
                </a:lnTo>
                <a:lnTo>
                  <a:pt x="327215" y="320675"/>
                </a:lnTo>
                <a:lnTo>
                  <a:pt x="582802" y="284163"/>
                </a:lnTo>
                <a:lnTo>
                  <a:pt x="839978" y="252413"/>
                </a:lnTo>
                <a:lnTo>
                  <a:pt x="1095565" y="220663"/>
                </a:lnTo>
                <a:lnTo>
                  <a:pt x="1352740" y="190500"/>
                </a:lnTo>
                <a:lnTo>
                  <a:pt x="1606740" y="165100"/>
                </a:lnTo>
                <a:lnTo>
                  <a:pt x="1863915" y="141288"/>
                </a:lnTo>
                <a:lnTo>
                  <a:pt x="2119502" y="119063"/>
                </a:lnTo>
                <a:lnTo>
                  <a:pt x="2371915" y="100013"/>
                </a:lnTo>
                <a:lnTo>
                  <a:pt x="2625915" y="80963"/>
                </a:lnTo>
                <a:lnTo>
                  <a:pt x="2878328" y="65088"/>
                </a:lnTo>
                <a:lnTo>
                  <a:pt x="3129153" y="52388"/>
                </a:lnTo>
                <a:lnTo>
                  <a:pt x="3379978" y="39688"/>
                </a:lnTo>
                <a:lnTo>
                  <a:pt x="3627628" y="28575"/>
                </a:lnTo>
                <a:lnTo>
                  <a:pt x="3873690" y="20638"/>
                </a:lnTo>
                <a:lnTo>
                  <a:pt x="4119754" y="14288"/>
                </a:lnTo>
                <a:lnTo>
                  <a:pt x="4362640" y="7938"/>
                </a:lnTo>
                <a:lnTo>
                  <a:pt x="4603941" y="4763"/>
                </a:lnTo>
                <a:lnTo>
                  <a:pt x="4843653" y="158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D3DDA28-7B69-422D-9888-25C7BC97B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371525">
            <a:off x="264773" y="4915968"/>
            <a:ext cx="3039999" cy="440926"/>
          </a:xfrm>
          <a:custGeom>
            <a:avLst/>
            <a:gdLst>
              <a:gd name="connsiteX0" fmla="*/ 0 w 3039999"/>
              <a:gd name="connsiteY0" fmla="*/ 155844 h 440926"/>
              <a:gd name="connsiteX1" fmla="*/ 6524 w 3039999"/>
              <a:gd name="connsiteY1" fmla="*/ 156086 h 440926"/>
              <a:gd name="connsiteX2" fmla="*/ 98577 w 3039999"/>
              <a:gd name="connsiteY2" fmla="*/ 159586 h 440926"/>
              <a:gd name="connsiteX3" fmla="*/ 191951 w 3039999"/>
              <a:gd name="connsiteY3" fmla="*/ 162919 h 440926"/>
              <a:gd name="connsiteX4" fmla="*/ 285984 w 3039999"/>
              <a:gd name="connsiteY4" fmla="*/ 165003 h 440926"/>
              <a:gd name="connsiteX5" fmla="*/ 381667 w 3039999"/>
              <a:gd name="connsiteY5" fmla="*/ 167003 h 440926"/>
              <a:gd name="connsiteX6" fmla="*/ 478999 w 3039999"/>
              <a:gd name="connsiteY6" fmla="*/ 169086 h 440926"/>
              <a:gd name="connsiteX7" fmla="*/ 577652 w 3039999"/>
              <a:gd name="connsiteY7" fmla="*/ 170503 h 440926"/>
              <a:gd name="connsiteX8" fmla="*/ 677293 w 3039999"/>
              <a:gd name="connsiteY8" fmla="*/ 170503 h 440926"/>
              <a:gd name="connsiteX9" fmla="*/ 778255 w 3039999"/>
              <a:gd name="connsiteY9" fmla="*/ 171086 h 440926"/>
              <a:gd name="connsiteX10" fmla="*/ 880207 w 3039999"/>
              <a:gd name="connsiteY10" fmla="*/ 170503 h 440926"/>
              <a:gd name="connsiteX11" fmla="*/ 983149 w 3039999"/>
              <a:gd name="connsiteY11" fmla="*/ 169086 h 440926"/>
              <a:gd name="connsiteX12" fmla="*/ 1086420 w 3039999"/>
              <a:gd name="connsiteY12" fmla="*/ 167753 h 440926"/>
              <a:gd name="connsiteX13" fmla="*/ 1191011 w 3039999"/>
              <a:gd name="connsiteY13" fmla="*/ 165003 h 440926"/>
              <a:gd name="connsiteX14" fmla="*/ 1296922 w 3039999"/>
              <a:gd name="connsiteY14" fmla="*/ 162336 h 440926"/>
              <a:gd name="connsiteX15" fmla="*/ 1402173 w 3039999"/>
              <a:gd name="connsiteY15" fmla="*/ 158836 h 440926"/>
              <a:gd name="connsiteX16" fmla="*/ 1508744 w 3039999"/>
              <a:gd name="connsiteY16" fmla="*/ 154169 h 440926"/>
              <a:gd name="connsiteX17" fmla="*/ 1616635 w 3039999"/>
              <a:gd name="connsiteY17" fmla="*/ 148669 h 440926"/>
              <a:gd name="connsiteX18" fmla="*/ 1724525 w 3039999"/>
              <a:gd name="connsiteY18" fmla="*/ 143252 h 440926"/>
              <a:gd name="connsiteX19" fmla="*/ 1832416 w 3039999"/>
              <a:gd name="connsiteY19" fmla="*/ 136335 h 440926"/>
              <a:gd name="connsiteX20" fmla="*/ 1942286 w 3039999"/>
              <a:gd name="connsiteY20" fmla="*/ 128169 h 440926"/>
              <a:gd name="connsiteX21" fmla="*/ 2050177 w 3039999"/>
              <a:gd name="connsiteY21" fmla="*/ 120002 h 440926"/>
              <a:gd name="connsiteX22" fmla="*/ 2160047 w 3039999"/>
              <a:gd name="connsiteY22" fmla="*/ 110419 h 440926"/>
              <a:gd name="connsiteX23" fmla="*/ 2270907 w 3039999"/>
              <a:gd name="connsiteY23" fmla="*/ 100168 h 440926"/>
              <a:gd name="connsiteX24" fmla="*/ 2379788 w 3039999"/>
              <a:gd name="connsiteY24" fmla="*/ 89251 h 440926"/>
              <a:gd name="connsiteX25" fmla="*/ 2489988 w 3039999"/>
              <a:gd name="connsiteY25" fmla="*/ 76418 h 440926"/>
              <a:gd name="connsiteX26" fmla="*/ 2600188 w 3039999"/>
              <a:gd name="connsiteY26" fmla="*/ 62751 h 440926"/>
              <a:gd name="connsiteX27" fmla="*/ 2710388 w 3039999"/>
              <a:gd name="connsiteY27" fmla="*/ 49168 h 440926"/>
              <a:gd name="connsiteX28" fmla="*/ 2820258 w 3039999"/>
              <a:gd name="connsiteY28" fmla="*/ 33334 h 440926"/>
              <a:gd name="connsiteX29" fmla="*/ 2930129 w 3039999"/>
              <a:gd name="connsiteY29" fmla="*/ 17000 h 440926"/>
              <a:gd name="connsiteX30" fmla="*/ 3039999 w 3039999"/>
              <a:gd name="connsiteY30" fmla="*/ 0 h 440926"/>
              <a:gd name="connsiteX31" fmla="*/ 3026141 w 3039999"/>
              <a:gd name="connsiteY31" fmla="*/ 440924 h 440926"/>
              <a:gd name="connsiteX32" fmla="*/ 2677942 w 3039999"/>
              <a:gd name="connsiteY32" fmla="*/ 435925 h 440926"/>
              <a:gd name="connsiteX33" fmla="*/ 2643381 w 3039999"/>
              <a:gd name="connsiteY33" fmla="*/ 434739 h 440926"/>
              <a:gd name="connsiteX34" fmla="*/ 2673098 w 3039999"/>
              <a:gd name="connsiteY34" fmla="*/ 197552 h 440926"/>
              <a:gd name="connsiteX35" fmla="*/ 2600644 w 3039999"/>
              <a:gd name="connsiteY35" fmla="*/ 199684 h 440926"/>
              <a:gd name="connsiteX36" fmla="*/ 2342303 w 3039999"/>
              <a:gd name="connsiteY36" fmla="*/ 205715 h 440926"/>
              <a:gd name="connsiteX37" fmla="*/ 2084160 w 3039999"/>
              <a:gd name="connsiteY37" fmla="*/ 210171 h 440926"/>
              <a:gd name="connsiteX38" fmla="*/ 1825032 w 3039999"/>
              <a:gd name="connsiteY38" fmla="*/ 209703 h 440926"/>
              <a:gd name="connsiteX39" fmla="*/ 1567480 w 3039999"/>
              <a:gd name="connsiteY39" fmla="*/ 209433 h 440926"/>
              <a:gd name="connsiteX40" fmla="*/ 1308551 w 3039999"/>
              <a:gd name="connsiteY40" fmla="*/ 207391 h 440926"/>
              <a:gd name="connsiteX41" fmla="*/ 1053363 w 3039999"/>
              <a:gd name="connsiteY41" fmla="*/ 201018 h 440926"/>
              <a:gd name="connsiteX42" fmla="*/ 795223 w 3039999"/>
              <a:gd name="connsiteY42" fmla="*/ 192674 h 440926"/>
              <a:gd name="connsiteX43" fmla="*/ 538856 w 3039999"/>
              <a:gd name="connsiteY43" fmla="*/ 182954 h 440926"/>
              <a:gd name="connsiteX44" fmla="*/ 286033 w 3039999"/>
              <a:gd name="connsiteY44" fmla="*/ 170477 h 440926"/>
              <a:gd name="connsiteX45" fmla="*/ 31635 w 3039999"/>
              <a:gd name="connsiteY45" fmla="*/ 157803 h 440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039999" h="440926">
                <a:moveTo>
                  <a:pt x="0" y="155844"/>
                </a:moveTo>
                <a:lnTo>
                  <a:pt x="6524" y="156086"/>
                </a:lnTo>
                <a:lnTo>
                  <a:pt x="98577" y="159586"/>
                </a:lnTo>
                <a:lnTo>
                  <a:pt x="191951" y="162919"/>
                </a:lnTo>
                <a:lnTo>
                  <a:pt x="285984" y="165003"/>
                </a:lnTo>
                <a:lnTo>
                  <a:pt x="381667" y="167003"/>
                </a:lnTo>
                <a:lnTo>
                  <a:pt x="478999" y="169086"/>
                </a:lnTo>
                <a:lnTo>
                  <a:pt x="577652" y="170503"/>
                </a:lnTo>
                <a:lnTo>
                  <a:pt x="677293" y="170503"/>
                </a:lnTo>
                <a:lnTo>
                  <a:pt x="778255" y="171086"/>
                </a:lnTo>
                <a:lnTo>
                  <a:pt x="880207" y="170503"/>
                </a:lnTo>
                <a:lnTo>
                  <a:pt x="983149" y="169086"/>
                </a:lnTo>
                <a:lnTo>
                  <a:pt x="1086420" y="167753"/>
                </a:lnTo>
                <a:lnTo>
                  <a:pt x="1191011" y="165003"/>
                </a:lnTo>
                <a:lnTo>
                  <a:pt x="1296922" y="162336"/>
                </a:lnTo>
                <a:lnTo>
                  <a:pt x="1402173" y="158836"/>
                </a:lnTo>
                <a:lnTo>
                  <a:pt x="1508744" y="154169"/>
                </a:lnTo>
                <a:lnTo>
                  <a:pt x="1616635" y="148669"/>
                </a:lnTo>
                <a:lnTo>
                  <a:pt x="1724525" y="143252"/>
                </a:lnTo>
                <a:lnTo>
                  <a:pt x="1832416" y="136335"/>
                </a:lnTo>
                <a:lnTo>
                  <a:pt x="1942286" y="128169"/>
                </a:lnTo>
                <a:lnTo>
                  <a:pt x="2050177" y="120002"/>
                </a:lnTo>
                <a:lnTo>
                  <a:pt x="2160047" y="110419"/>
                </a:lnTo>
                <a:lnTo>
                  <a:pt x="2270907" y="100168"/>
                </a:lnTo>
                <a:lnTo>
                  <a:pt x="2379788" y="89251"/>
                </a:lnTo>
                <a:lnTo>
                  <a:pt x="2489988" y="76418"/>
                </a:lnTo>
                <a:lnTo>
                  <a:pt x="2600188" y="62751"/>
                </a:lnTo>
                <a:lnTo>
                  <a:pt x="2710388" y="49168"/>
                </a:lnTo>
                <a:lnTo>
                  <a:pt x="2820258" y="33334"/>
                </a:lnTo>
                <a:lnTo>
                  <a:pt x="2930129" y="17000"/>
                </a:lnTo>
                <a:lnTo>
                  <a:pt x="3039999" y="0"/>
                </a:lnTo>
                <a:cubicBezTo>
                  <a:pt x="3029771" y="277755"/>
                  <a:pt x="3036370" y="163169"/>
                  <a:pt x="3026141" y="440924"/>
                </a:cubicBezTo>
                <a:cubicBezTo>
                  <a:pt x="2925757" y="440997"/>
                  <a:pt x="2808081" y="439255"/>
                  <a:pt x="2677942" y="435925"/>
                </a:cubicBezTo>
                <a:lnTo>
                  <a:pt x="2643381" y="434739"/>
                </a:lnTo>
                <a:lnTo>
                  <a:pt x="2673098" y="197552"/>
                </a:lnTo>
                <a:lnTo>
                  <a:pt x="2600644" y="199684"/>
                </a:lnTo>
                <a:lnTo>
                  <a:pt x="2342303" y="205715"/>
                </a:lnTo>
                <a:lnTo>
                  <a:pt x="2084160" y="210171"/>
                </a:lnTo>
                <a:lnTo>
                  <a:pt x="1825032" y="209703"/>
                </a:lnTo>
                <a:lnTo>
                  <a:pt x="1567480" y="209433"/>
                </a:lnTo>
                <a:lnTo>
                  <a:pt x="1308551" y="207391"/>
                </a:lnTo>
                <a:lnTo>
                  <a:pt x="1053363" y="201018"/>
                </a:lnTo>
                <a:lnTo>
                  <a:pt x="795223" y="192674"/>
                </a:lnTo>
                <a:lnTo>
                  <a:pt x="538856" y="182954"/>
                </a:lnTo>
                <a:lnTo>
                  <a:pt x="286033" y="170477"/>
                </a:lnTo>
                <a:lnTo>
                  <a:pt x="31635" y="157803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3" name="Website">
            <a:hlinkClick r:id="" action="ppaction://media"/>
            <a:extLst>
              <a:ext uri="{FF2B5EF4-FFF2-40B4-BE49-F238E27FC236}">
                <a16:creationId xmlns:a16="http://schemas.microsoft.com/office/drawing/2014/main" id="{085E34C1-2A88-A8CC-500C-E494699824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71573" y="5372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3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FEA42-8D7A-90F6-9522-4F6520BCE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Advanced Placement Classes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E91E8C-01AB-562E-D77C-BCED7131FC8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i="0">
                <a:solidFill>
                  <a:srgbClr val="212121"/>
                </a:solidFill>
                <a:effectLst/>
                <a:latin typeface="Bitter"/>
              </a:rPr>
              <a:t>AP Computer Science: Principles</a:t>
            </a:r>
          </a:p>
          <a:p>
            <a:pPr marL="0" indent="0">
              <a:buNone/>
            </a:pPr>
            <a:r>
              <a:rPr lang="en-US" b="1" i="0">
                <a:solidFill>
                  <a:srgbClr val="212121"/>
                </a:solidFill>
                <a:effectLst/>
                <a:latin typeface="Bitter"/>
              </a:rPr>
              <a:t>AP Computer Science: A</a:t>
            </a:r>
            <a:endParaRPr lang="en-US" b="1">
              <a:solidFill>
                <a:srgbClr val="212121"/>
              </a:solidFill>
              <a:latin typeface="Bitter"/>
            </a:endParaRPr>
          </a:p>
          <a:p>
            <a:pPr marL="0" indent="0">
              <a:buNone/>
            </a:pPr>
            <a:r>
              <a:rPr lang="en-US" b="1" i="0">
                <a:solidFill>
                  <a:srgbClr val="212121"/>
                </a:solidFill>
                <a:effectLst/>
                <a:latin typeface="Bitter"/>
              </a:rPr>
              <a:t>AP Statistics</a:t>
            </a:r>
          </a:p>
          <a:p>
            <a:pPr marL="0" indent="0">
              <a:buNone/>
            </a:pPr>
            <a:r>
              <a:rPr lang="en-US" b="1" i="0">
                <a:solidFill>
                  <a:srgbClr val="212121"/>
                </a:solidFill>
                <a:effectLst/>
                <a:latin typeface="Bitter"/>
              </a:rPr>
              <a:t>AP Chemistry</a:t>
            </a:r>
            <a:endParaRPr lang="en-US" b="1">
              <a:solidFill>
                <a:srgbClr val="212121"/>
              </a:solidFill>
              <a:latin typeface="Bitter"/>
            </a:endParaRPr>
          </a:p>
          <a:p>
            <a:pPr marL="0" indent="0">
              <a:buNone/>
            </a:pPr>
            <a:r>
              <a:rPr lang="en-US" b="1" i="0">
                <a:solidFill>
                  <a:srgbClr val="212121"/>
                </a:solidFill>
                <a:effectLst/>
                <a:latin typeface="Bitter"/>
              </a:rPr>
              <a:t>AP Biology</a:t>
            </a:r>
          </a:p>
          <a:p>
            <a:pPr marL="0" indent="0">
              <a:buNone/>
            </a:pPr>
            <a:r>
              <a:rPr lang="en-US" b="1" i="0">
                <a:solidFill>
                  <a:srgbClr val="212121"/>
                </a:solidFill>
                <a:effectLst/>
                <a:latin typeface="Bitter"/>
              </a:rPr>
              <a:t>AP Human Geography </a:t>
            </a:r>
            <a:endParaRPr lang="en-US" b="1">
              <a:solidFill>
                <a:srgbClr val="212121"/>
              </a:solidFill>
              <a:latin typeface="Bitter"/>
            </a:endParaRPr>
          </a:p>
          <a:p>
            <a:pPr marL="0" indent="0">
              <a:buNone/>
            </a:pPr>
            <a:r>
              <a:rPr lang="en-US" b="1" i="0">
                <a:solidFill>
                  <a:srgbClr val="212121"/>
                </a:solidFill>
                <a:effectLst/>
                <a:latin typeface="Bitter"/>
              </a:rPr>
              <a:t>AP World History</a:t>
            </a:r>
          </a:p>
          <a:p>
            <a:pPr marL="0" indent="0">
              <a:buNone/>
            </a:pPr>
            <a:r>
              <a:rPr lang="en-US" b="1" i="0">
                <a:solidFill>
                  <a:srgbClr val="212121"/>
                </a:solidFill>
                <a:effectLst/>
                <a:latin typeface="Bitter"/>
              </a:rPr>
              <a:t>AP U.S. History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044DDA-A1F4-C72A-B15F-155DB3699AB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en-US" b="1" i="0" dirty="0">
                <a:solidFill>
                  <a:srgbClr val="212121"/>
                </a:solidFill>
                <a:effectLst/>
                <a:latin typeface="Bitter"/>
              </a:rPr>
              <a:t>AP U.S. Government</a:t>
            </a:r>
            <a:r>
              <a:rPr lang="en-US" b="1" dirty="0">
                <a:solidFill>
                  <a:srgbClr val="212121"/>
                </a:solidFill>
                <a:latin typeface="Bitter"/>
              </a:rPr>
              <a:t> </a:t>
            </a:r>
            <a:endParaRPr lang="en-US" b="1" i="0">
              <a:solidFill>
                <a:srgbClr val="212121"/>
              </a:solidFill>
              <a:effectLst/>
              <a:latin typeface="Bitter"/>
            </a:endParaRPr>
          </a:p>
          <a:p>
            <a:pPr marL="0" indent="0">
              <a:buNone/>
            </a:pPr>
            <a:r>
              <a:rPr lang="en-US" b="1" i="0" dirty="0">
                <a:solidFill>
                  <a:srgbClr val="212121"/>
                </a:solidFill>
                <a:effectLst/>
                <a:latin typeface="Bitter"/>
              </a:rPr>
              <a:t>AP Micro/Macro Economics</a:t>
            </a:r>
            <a:endParaRPr lang="en-US" b="1" dirty="0">
              <a:solidFill>
                <a:srgbClr val="212121"/>
              </a:solidFill>
              <a:latin typeface="Bitter"/>
            </a:endParaRPr>
          </a:p>
          <a:p>
            <a:r>
              <a:rPr lang="en-US" b="1" i="0" dirty="0">
                <a:solidFill>
                  <a:srgbClr val="212121"/>
                </a:solidFill>
                <a:effectLst/>
                <a:latin typeface="Bitter"/>
              </a:rPr>
              <a:t>AP Calculus AB</a:t>
            </a:r>
          </a:p>
          <a:p>
            <a:pPr marL="0" indent="0">
              <a:buNone/>
            </a:pPr>
            <a:r>
              <a:rPr lang="en-US" b="1" dirty="0">
                <a:solidFill>
                  <a:srgbClr val="212121"/>
                </a:solidFill>
                <a:latin typeface="Bitter"/>
              </a:rPr>
              <a:t> </a:t>
            </a:r>
            <a:r>
              <a:rPr lang="en-US" b="1" i="0" dirty="0">
                <a:solidFill>
                  <a:srgbClr val="212121"/>
                </a:solidFill>
                <a:effectLst/>
                <a:latin typeface="Bitter"/>
              </a:rPr>
              <a:t>AP Spanish Language</a:t>
            </a:r>
          </a:p>
          <a:p>
            <a:pPr marL="0" indent="0">
              <a:buNone/>
            </a:pPr>
            <a:r>
              <a:rPr lang="nl-NL" b="1" dirty="0">
                <a:solidFill>
                  <a:srgbClr val="212121"/>
                </a:solidFill>
                <a:latin typeface="Bitter"/>
              </a:rPr>
              <a:t> </a:t>
            </a:r>
            <a:r>
              <a:rPr lang="nl-NL" b="1" i="0" dirty="0">
                <a:solidFill>
                  <a:srgbClr val="212121"/>
                </a:solidFill>
                <a:effectLst/>
                <a:latin typeface="Bitter"/>
              </a:rPr>
              <a:t>AP </a:t>
            </a:r>
            <a:r>
              <a:rPr lang="nl-NL" b="1" dirty="0">
                <a:solidFill>
                  <a:srgbClr val="212121"/>
                </a:solidFill>
                <a:latin typeface="Bitter"/>
              </a:rPr>
              <a:t>English Language (</a:t>
            </a:r>
            <a:r>
              <a:rPr lang="nl-NL" b="1" dirty="0" err="1">
                <a:solidFill>
                  <a:srgbClr val="212121"/>
                </a:solidFill>
                <a:latin typeface="Bitter"/>
              </a:rPr>
              <a:t>grade</a:t>
            </a:r>
            <a:r>
              <a:rPr lang="nl-NL" b="1" dirty="0">
                <a:solidFill>
                  <a:srgbClr val="212121"/>
                </a:solidFill>
                <a:latin typeface="Bitter"/>
              </a:rPr>
              <a:t> 11)</a:t>
            </a:r>
          </a:p>
          <a:p>
            <a:pPr marL="0" indent="0">
              <a:buNone/>
            </a:pPr>
            <a:r>
              <a:rPr lang="nl-NL" b="1" i="0" dirty="0">
                <a:solidFill>
                  <a:srgbClr val="212121"/>
                </a:solidFill>
                <a:effectLst/>
                <a:latin typeface="Bitter"/>
              </a:rPr>
              <a:t>AP </a:t>
            </a:r>
            <a:r>
              <a:rPr lang="nl-NL" b="1" dirty="0">
                <a:solidFill>
                  <a:srgbClr val="212121"/>
                </a:solidFill>
                <a:latin typeface="Bitter"/>
              </a:rPr>
              <a:t>English </a:t>
            </a:r>
            <a:r>
              <a:rPr lang="nl-NL" b="1" dirty="0" err="1">
                <a:solidFill>
                  <a:srgbClr val="212121"/>
                </a:solidFill>
                <a:latin typeface="Bitter"/>
              </a:rPr>
              <a:t>Literature</a:t>
            </a:r>
            <a:r>
              <a:rPr lang="nl-NL" b="1" dirty="0">
                <a:solidFill>
                  <a:srgbClr val="212121"/>
                </a:solidFill>
                <a:latin typeface="Bitter"/>
              </a:rPr>
              <a:t> (</a:t>
            </a:r>
            <a:r>
              <a:rPr lang="nl-NL" b="1" dirty="0" err="1">
                <a:solidFill>
                  <a:srgbClr val="212121"/>
                </a:solidFill>
                <a:latin typeface="Bitter"/>
              </a:rPr>
              <a:t>grade</a:t>
            </a:r>
            <a:r>
              <a:rPr lang="nl-NL" b="1" dirty="0">
                <a:solidFill>
                  <a:srgbClr val="212121"/>
                </a:solidFill>
                <a:latin typeface="Bitter"/>
              </a:rPr>
              <a:t> 12) </a:t>
            </a:r>
            <a:endParaRPr lang="nl-NL" dirty="0"/>
          </a:p>
          <a:p>
            <a:pPr marL="0" indent="0">
              <a:buNone/>
            </a:pPr>
            <a:r>
              <a:rPr lang="nl-NL" b="1" dirty="0">
                <a:solidFill>
                  <a:srgbClr val="212121"/>
                </a:solidFill>
                <a:latin typeface="Bitter"/>
              </a:rPr>
              <a:t> </a:t>
            </a:r>
            <a:r>
              <a:rPr lang="nl-NL" b="1" i="0" dirty="0">
                <a:solidFill>
                  <a:srgbClr val="212121"/>
                </a:solidFill>
                <a:effectLst/>
                <a:latin typeface="Bitter"/>
              </a:rPr>
              <a:t>AP </a:t>
            </a:r>
            <a:r>
              <a:rPr lang="nl-NL" b="1" i="0" err="1">
                <a:solidFill>
                  <a:srgbClr val="212121"/>
                </a:solidFill>
                <a:effectLst/>
                <a:latin typeface="Bitter"/>
              </a:rPr>
              <a:t>Psychology</a:t>
            </a:r>
            <a:endParaRPr lang="nl-NL" b="1" i="0" dirty="0">
              <a:solidFill>
                <a:srgbClr val="212121"/>
              </a:solidFill>
              <a:effectLst/>
              <a:latin typeface="Bitter"/>
            </a:endParaRPr>
          </a:p>
          <a:p>
            <a:pPr marL="0" indent="0">
              <a:buNone/>
            </a:pPr>
            <a:r>
              <a:rPr lang="nl-NL" b="1" dirty="0">
                <a:solidFill>
                  <a:srgbClr val="212121"/>
                </a:solidFill>
                <a:latin typeface="Bitter"/>
              </a:rPr>
              <a:t>AP Music </a:t>
            </a:r>
            <a:r>
              <a:rPr lang="nl-NL" b="1" dirty="0" err="1">
                <a:solidFill>
                  <a:srgbClr val="212121"/>
                </a:solidFill>
                <a:latin typeface="Bitter"/>
              </a:rPr>
              <a:t>Theory</a:t>
            </a:r>
          </a:p>
        </p:txBody>
      </p:sp>
      <p:pic>
        <p:nvPicPr>
          <p:cNvPr id="3" name="AP options">
            <a:hlinkClick r:id="" action="ppaction://media"/>
            <a:extLst>
              <a:ext uri="{FF2B5EF4-FFF2-40B4-BE49-F238E27FC236}">
                <a16:creationId xmlns:a16="http://schemas.microsoft.com/office/drawing/2014/main" id="{815FC2F2-E963-5A45-F884-AD4C0B1B9B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81173" y="55642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70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245" name="Rectangle 72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246" name="Rectangle 74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7" name="Rectangle 76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USBands">
            <a:extLst>
              <a:ext uri="{FF2B5EF4-FFF2-40B4-BE49-F238E27FC236}">
                <a16:creationId xmlns:a16="http://schemas.microsoft.com/office/drawing/2014/main" id="{B33D752E-1B05-407A-ADC1-8E4C4D7AD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19161" y="905933"/>
            <a:ext cx="4985682" cy="503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clusion">
            <a:hlinkClick r:id="" action="ppaction://media"/>
            <a:extLst>
              <a:ext uri="{FF2B5EF4-FFF2-40B4-BE49-F238E27FC236}">
                <a16:creationId xmlns:a16="http://schemas.microsoft.com/office/drawing/2014/main" id="{EA008592-D56A-710A-5336-31EA8081EC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86872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2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9">
            <a:extLst>
              <a:ext uri="{FF2B5EF4-FFF2-40B4-BE49-F238E27FC236}">
                <a16:creationId xmlns:a16="http://schemas.microsoft.com/office/drawing/2014/main" id="{600B5AE2-C5CC-499C-8F2D-249888BE2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id="{BA7A3698-B350-40E5-8475-9BCC41A08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6" name="Straight Connector 13">
            <a:extLst>
              <a:ext uri="{FF2B5EF4-FFF2-40B4-BE49-F238E27FC236}">
                <a16:creationId xmlns:a16="http://schemas.microsoft.com/office/drawing/2014/main" id="{0AC655C7-EC94-4BE6-84C8-2F9EFBBB2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7" name="Rectangle 15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A290E5-0354-C06D-D7F1-374226F9F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516835"/>
            <a:ext cx="3100136" cy="21038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Honors Classes</a:t>
            </a:r>
          </a:p>
        </p:txBody>
      </p:sp>
      <p:cxnSp>
        <p:nvCxnSpPr>
          <p:cNvPr id="28" name="Straight Connector 17">
            <a:extLst>
              <a:ext uri="{FF2B5EF4-FFF2-40B4-BE49-F238E27FC236}">
                <a16:creationId xmlns:a16="http://schemas.microsoft.com/office/drawing/2014/main" id="{5A0A5CF6-407C-4691-8122-49DF69D00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927" y="2633962"/>
            <a:ext cx="27432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4ECDD-1109-55F1-9A42-CEE43C7372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2371" y="2736574"/>
            <a:ext cx="3084844" cy="3366047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Font typeface="Calibri" panose="020F0502020204030204" pitchFamily="34" charset="0"/>
              <a:buNone/>
            </a:pPr>
            <a:r>
              <a:rPr lang="en-US" sz="1500" b="1" i="0" dirty="0">
                <a:effectLst/>
              </a:rPr>
              <a:t>Honors Algebra 1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en-US" sz="1500" b="1" i="0" dirty="0">
                <a:effectLst/>
              </a:rPr>
              <a:t>Honors Geometry</a:t>
            </a:r>
            <a:endParaRPr lang="en-US" sz="1500" b="1" dirty="0">
              <a:cs typeface="Calibri"/>
            </a:endParaRPr>
          </a:p>
          <a:p>
            <a:pPr marL="0" indent="0">
              <a:buFont typeface="Calibri" panose="020F0502020204030204" pitchFamily="34" charset="0"/>
              <a:buNone/>
            </a:pPr>
            <a:r>
              <a:rPr lang="en-US" sz="1500" b="1" i="0" dirty="0">
                <a:effectLst/>
              </a:rPr>
              <a:t>Honors Algebra II</a:t>
            </a:r>
            <a:endParaRPr lang="en-US" sz="1500" b="1" i="0" dirty="0">
              <a:effectLst/>
              <a:cs typeface="Calibri"/>
            </a:endParaRPr>
          </a:p>
          <a:p>
            <a:pPr marL="0" indent="0">
              <a:buNone/>
            </a:pPr>
            <a:r>
              <a:rPr lang="en-US" sz="1500" b="1" dirty="0"/>
              <a:t>GATE/Honors English 9 </a:t>
            </a:r>
            <a:endParaRPr lang="en-US" sz="1500" b="1" dirty="0">
              <a:cs typeface="Calibri"/>
            </a:endParaRPr>
          </a:p>
          <a:p>
            <a:pPr marL="0" indent="0">
              <a:buNone/>
            </a:pPr>
            <a:r>
              <a:rPr lang="en-US" sz="1500" b="1" i="0" dirty="0">
                <a:effectLst/>
              </a:rPr>
              <a:t>Honors English 10</a:t>
            </a:r>
            <a:endParaRPr lang="en-US" sz="1500" b="1" i="0" dirty="0">
              <a:effectLst/>
              <a:cs typeface="Calibri"/>
            </a:endParaRPr>
          </a:p>
          <a:p>
            <a:pPr marL="0" indent="0">
              <a:buFont typeface="Calibri" panose="020F0502020204030204" pitchFamily="34" charset="0"/>
              <a:buNone/>
            </a:pPr>
            <a:r>
              <a:rPr lang="en-US" sz="1500" b="1" i="0" dirty="0">
                <a:effectLst/>
              </a:rPr>
              <a:t>Honors English 11</a:t>
            </a:r>
            <a:endParaRPr lang="en-US" sz="1500" b="1" i="0" dirty="0">
              <a:effectLst/>
              <a:cs typeface="Calibri"/>
            </a:endParaRPr>
          </a:p>
          <a:p>
            <a:pPr marL="0" indent="0">
              <a:buNone/>
            </a:pPr>
            <a:r>
              <a:rPr lang="en-US" sz="1500" b="1" i="0" dirty="0">
                <a:effectLst/>
              </a:rPr>
              <a:t>Honors English 12</a:t>
            </a:r>
            <a:endParaRPr lang="en-US" sz="1500" b="1" dirty="0">
              <a:cs typeface="Calibri"/>
            </a:endParaRPr>
          </a:p>
          <a:p>
            <a:pPr marL="0" indent="0">
              <a:buFont typeface="Calibri" panose="020F0502020204030204" pitchFamily="34" charset="0"/>
              <a:buNone/>
            </a:pPr>
            <a:r>
              <a:rPr lang="en-US" sz="1500" b="1" i="0" dirty="0">
                <a:effectLst/>
              </a:rPr>
              <a:t>Honors Physics</a:t>
            </a:r>
            <a:endParaRPr lang="en-US" sz="1500" b="1" i="0" dirty="0">
              <a:effectLst/>
              <a:cs typeface="Calibri"/>
            </a:endParaRPr>
          </a:p>
          <a:p>
            <a:pPr marL="0" indent="0">
              <a:buFont typeface="Calibri" panose="020F0502020204030204" pitchFamily="34" charset="0"/>
              <a:buNone/>
            </a:pPr>
            <a:endParaRPr lang="en-US" sz="1500"/>
          </a:p>
        </p:txBody>
      </p:sp>
      <p:pic>
        <p:nvPicPr>
          <p:cNvPr id="5" name="Content Placeholder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A26B9913-C486-0C9C-4745-860BB15336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5" r="3525" b="-1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  <p:pic>
        <p:nvPicPr>
          <p:cNvPr id="4" name="Honors Options">
            <a:hlinkClick r:id="" action="ppaction://media"/>
            <a:extLst>
              <a:ext uri="{FF2B5EF4-FFF2-40B4-BE49-F238E27FC236}">
                <a16:creationId xmlns:a16="http://schemas.microsoft.com/office/drawing/2014/main" id="{96A360EF-F023-C125-1B87-9099D9869A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4829" y="60955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2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1" name="Rectangle 100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3236CE-C24E-29DB-2826-5B400E70A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en-US" b="1"/>
              <a:t>Career and Technical Education </a:t>
            </a:r>
          </a:p>
        </p:txBody>
      </p:sp>
      <p:cxnSp>
        <p:nvCxnSpPr>
          <p:cNvPr id="132" name="Straight Connector 102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3" name="Content Placeholder 2">
            <a:extLst>
              <a:ext uri="{FF2B5EF4-FFF2-40B4-BE49-F238E27FC236}">
                <a16:creationId xmlns:a16="http://schemas.microsoft.com/office/drawing/2014/main" id="{65BF31F6-DC8B-9CB6-5CBE-B6A3207F58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9920034"/>
              </p:ext>
            </p:extLst>
          </p:nvPr>
        </p:nvGraphicFramePr>
        <p:xfrm>
          <a:off x="6411684" y="2198914"/>
          <a:ext cx="5127172" cy="36701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4" name="Rectangle 104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5" name="Rectangle 106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C828F32E-871F-09F1-40E9-A3232141CB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08" y="815009"/>
            <a:ext cx="4585520" cy="4585520"/>
          </a:xfrm>
          <a:prstGeom prst="rect">
            <a:avLst/>
          </a:prstGeom>
        </p:spPr>
      </p:pic>
      <p:pic>
        <p:nvPicPr>
          <p:cNvPr id="3" name="CTE options">
            <a:hlinkClick r:id="" action="ppaction://media"/>
            <a:extLst>
              <a:ext uri="{FF2B5EF4-FFF2-40B4-BE49-F238E27FC236}">
                <a16:creationId xmlns:a16="http://schemas.microsoft.com/office/drawing/2014/main" id="{3CF4E36E-C14C-AEBF-77F0-3F477DEFD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19643" y="60794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7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00B5AE2-C5CC-499C-8F2D-249888BE2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7A3698-B350-40E5-8475-9BCC41A08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AC655C7-EC94-4BE6-84C8-2F9EFBBB2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99DE10-486D-B41E-B495-D3A1F0BEB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VISUAL &amp; PERFORMING ARTS</a:t>
            </a:r>
          </a:p>
        </p:txBody>
      </p:sp>
      <p:pic>
        <p:nvPicPr>
          <p:cNvPr id="5" name="Content Placeholder 4" descr="Close-up of electric guitars on wall for sale">
            <a:extLst>
              <a:ext uri="{FF2B5EF4-FFF2-40B4-BE49-F238E27FC236}">
                <a16:creationId xmlns:a16="http://schemas.microsoft.com/office/drawing/2014/main" id="{3B9CA9EA-5EAB-4706-163A-EF922885A0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5113" r="6472" b="-1"/>
          <a:stretch/>
        </p:blipFill>
        <p:spPr>
          <a:xfrm>
            <a:off x="633999" y="640081"/>
            <a:ext cx="6909801" cy="531440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C5910-7A82-C629-79A0-7504010B9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59485" y="2198913"/>
            <a:ext cx="3690257" cy="3755565"/>
          </a:xfrm>
        </p:spPr>
        <p:txBody>
          <a:bodyPr vert="horz" lIns="0" tIns="45720" rIns="0" bIns="45720" rtlCol="0">
            <a:normAutofit/>
          </a:bodyPr>
          <a:lstStyle/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en-US" sz="1500"/>
              <a:t>ART</a:t>
            </a:r>
          </a:p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en-US" sz="1500"/>
              <a:t>DRAMA</a:t>
            </a:r>
          </a:p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en-US" sz="1500"/>
              <a:t>ORCHESTRA</a:t>
            </a:r>
          </a:p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en-US" sz="1500"/>
              <a:t>BAND</a:t>
            </a:r>
          </a:p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en-US" sz="1500"/>
              <a:t>VOCAL MUSIC</a:t>
            </a:r>
          </a:p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en-US" sz="1500"/>
              <a:t>GUITAR</a:t>
            </a:r>
          </a:p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en-US" sz="1500"/>
              <a:t>AP MUSIC THEORY</a:t>
            </a:r>
          </a:p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en-US" sz="1500"/>
              <a:t>COLOR GUARD</a:t>
            </a:r>
          </a:p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en-US" sz="1500"/>
              <a:t>TECHNICAL THEATER</a:t>
            </a:r>
          </a:p>
          <a:p>
            <a:pPr marL="383540" lvl="1">
              <a:buFont typeface="Calibri" panose="020F0502020204030204" pitchFamily="34" charset="0"/>
              <a:buAutoNum type="arabicPeriod"/>
            </a:pPr>
            <a:endParaRPr lang="en-US" sz="15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329CBCE-21AE-419D-AC1F-8ACF510A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F2DA012-1414-493D-888F-5D99D0BDA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FIne Arts options">
            <a:hlinkClick r:id="" action="ppaction://media"/>
            <a:extLst>
              <a:ext uri="{FF2B5EF4-FFF2-40B4-BE49-F238E27FC236}">
                <a16:creationId xmlns:a16="http://schemas.microsoft.com/office/drawing/2014/main" id="{4FD179E2-96F4-A2F2-AC40-8ECAFE082E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7601" y="60625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56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FA4CD5CB-D209-4D70-8CA4-629731C59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E067B9-B4BB-1BCF-DE2E-885E44779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7"/>
            <a:ext cx="340196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/>
              <a:t>WORLD LANGAUGES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4D5FD-F989-43C7-5E45-79BA801E1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41110" y="4455621"/>
            <a:ext cx="3417990" cy="12386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2 YEARS REQUIRED FOR UNIVERSITY/COLLEGE ACCEPTANCE</a:t>
            </a:r>
          </a:p>
        </p:txBody>
      </p:sp>
      <p:pic>
        <p:nvPicPr>
          <p:cNvPr id="5" name="Picture 4" descr="Houses on mountain">
            <a:extLst>
              <a:ext uri="{FF2B5EF4-FFF2-40B4-BE49-F238E27FC236}">
                <a16:creationId xmlns:a16="http://schemas.microsoft.com/office/drawing/2014/main" id="{55E51BA4-7D69-C975-CECE-F7DB5C352F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40" r="17728"/>
          <a:stretch/>
        </p:blipFill>
        <p:spPr>
          <a:xfrm>
            <a:off x="1307206" y="640081"/>
            <a:ext cx="5565803" cy="5054156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C6A2BAE-B461-4B55-8E1F-0722ABDD1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B4C27B90-DF2B-4D00-BA07-18ED774CD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93ACC25-C262-417A-8AA9-0641C772B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World Languages">
            <a:hlinkClick r:id="" action="ppaction://media"/>
            <a:extLst>
              <a:ext uri="{FF2B5EF4-FFF2-40B4-BE49-F238E27FC236}">
                <a16:creationId xmlns:a16="http://schemas.microsoft.com/office/drawing/2014/main" id="{F46D1710-6362-2FEF-E110-97E5B93277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4905" y="60447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4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1DE7B-2954-C016-C8AE-71452241A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  <a:cs typeface="Calibri Light"/>
              </a:rPr>
              <a:t>SABINO'S WORLD LANGUAGES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0C6BFB-3DEF-53E3-862F-73B35AF6C7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  <a:cs typeface="Calibri"/>
              </a:rPr>
              <a:t>AMERICAN SIGN LANGUAGE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41FDE-153C-1C0A-59AB-959240C9668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marL="457200" indent="-457200">
              <a:buAutoNum type="arabicPeriod"/>
            </a:pPr>
            <a:r>
              <a:rPr lang="en-US">
                <a:cs typeface="Calibri" panose="020F0502020204030204"/>
              </a:rPr>
              <a:t>AMERCIAN SIGN LANGUAGE (YEAR 1)</a:t>
            </a:r>
            <a:endParaRPr lang="en-US"/>
          </a:p>
          <a:p>
            <a:pPr marL="457200" indent="-457200">
              <a:buAutoNum type="arabicPeriod"/>
            </a:pPr>
            <a:r>
              <a:rPr lang="en-US">
                <a:cs typeface="Calibri" panose="020F0502020204030204"/>
              </a:rPr>
              <a:t>AMERICAN SIGN LANGAUGE (YEAR 2)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A961E0-6983-29C6-6C0B-E4253C0FF0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  <a:cs typeface="Calibri"/>
              </a:rPr>
              <a:t>SPANISH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819896-C969-32E8-B628-25C67D3B42B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marL="457200" indent="-457200">
              <a:buAutoNum type="arabicPeriod"/>
            </a:pPr>
            <a:r>
              <a:rPr lang="en-US">
                <a:cs typeface="Calibri"/>
              </a:rPr>
              <a:t>SPANISH (YEAR 1)</a:t>
            </a:r>
          </a:p>
          <a:p>
            <a:pPr marL="457200" indent="-457200">
              <a:buAutoNum type="arabicPeriod"/>
            </a:pPr>
            <a:r>
              <a:rPr lang="en-US">
                <a:cs typeface="Calibri"/>
              </a:rPr>
              <a:t>SPANISH (YEAR 2)</a:t>
            </a:r>
          </a:p>
          <a:p>
            <a:pPr marL="457200" indent="-457200">
              <a:buAutoNum type="arabicPeriod"/>
            </a:pPr>
            <a:r>
              <a:rPr lang="en-US">
                <a:cs typeface="Calibri"/>
              </a:rPr>
              <a:t>HONORS SPANISH (YEAR 3)</a:t>
            </a:r>
          </a:p>
          <a:p>
            <a:pPr marL="457200" indent="-457200">
              <a:buAutoNum type="arabicPeriod"/>
            </a:pPr>
            <a:r>
              <a:rPr lang="en-US">
                <a:cs typeface="Calibri"/>
              </a:rPr>
              <a:t>HONORS SPANISH (YEAR 4)</a:t>
            </a:r>
          </a:p>
          <a:p>
            <a:pPr marL="457200" indent="-457200">
              <a:buAutoNum type="arabicPeriod"/>
            </a:pPr>
            <a:r>
              <a:rPr lang="en-US">
                <a:cs typeface="Calibri"/>
              </a:rPr>
              <a:t>AP SPANISH (YEAR 5)</a:t>
            </a:r>
          </a:p>
        </p:txBody>
      </p:sp>
      <p:pic>
        <p:nvPicPr>
          <p:cNvPr id="7" name="Class options">
            <a:hlinkClick r:id="" action="ppaction://media"/>
            <a:extLst>
              <a:ext uri="{FF2B5EF4-FFF2-40B4-BE49-F238E27FC236}">
                <a16:creationId xmlns:a16="http://schemas.microsoft.com/office/drawing/2014/main" id="{3D2FCC0C-F96C-6C66-7B05-599EAEE6C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39744" y="60982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98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BF9E4-6098-87DF-D9D0-71E765215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PHYSICAL EDUCATION &amp; HEALTH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C94BA-C0E3-B7E4-F42B-78E1EEA8BD5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marL="457200" indent="-457200">
              <a:buAutoNum type="arabicPeriod"/>
            </a:pPr>
            <a:r>
              <a:rPr lang="en-US">
                <a:cs typeface="Calibri"/>
              </a:rPr>
              <a:t>HEALTH (0.5 CREDIT)</a:t>
            </a:r>
          </a:p>
          <a:p>
            <a:pPr marL="457200" indent="-457200">
              <a:buAutoNum type="arabicPeriod"/>
            </a:pPr>
            <a:r>
              <a:rPr lang="en-US">
                <a:cs typeface="Calibri"/>
              </a:rPr>
              <a:t>PHYSICAL EDUCAITON </a:t>
            </a:r>
          </a:p>
          <a:p>
            <a:pPr marL="457200" indent="-457200">
              <a:buAutoNum type="arabicPeriod"/>
            </a:pPr>
            <a:r>
              <a:rPr lang="en-US">
                <a:cs typeface="Calibri"/>
              </a:rPr>
              <a:t>WEIGHT TRAINING</a:t>
            </a:r>
          </a:p>
          <a:p>
            <a:pPr marL="457200" indent="-457200">
              <a:buAutoNum type="arabicPeriod"/>
            </a:pPr>
            <a:r>
              <a:rPr lang="en-US">
                <a:cs typeface="Calibri"/>
              </a:rPr>
              <a:t>YOGA</a:t>
            </a:r>
          </a:p>
          <a:p>
            <a:pPr marL="457200" indent="-457200">
              <a:buAutoNum type="arabicPeriod"/>
            </a:pPr>
            <a:r>
              <a:rPr lang="en-US">
                <a:cs typeface="Calibri"/>
              </a:rPr>
              <a:t>ADVANCED YOGA</a:t>
            </a:r>
          </a:p>
          <a:p>
            <a:pPr marL="457200" indent="-457200">
              <a:buAutoNum type="arabicPeriod"/>
            </a:pPr>
            <a:r>
              <a:rPr lang="en-US">
                <a:cs typeface="Calibri"/>
              </a:rPr>
              <a:t>BODY CONDITIONING </a:t>
            </a:r>
          </a:p>
        </p:txBody>
      </p:sp>
      <p:pic>
        <p:nvPicPr>
          <p:cNvPr id="5" name="Content Placeholder 4" descr="Dumbbells and yoga mat on wood floor">
            <a:extLst>
              <a:ext uri="{FF2B5EF4-FFF2-40B4-BE49-F238E27FC236}">
                <a16:creationId xmlns:a16="http://schemas.microsoft.com/office/drawing/2014/main" id="{27CC0067-9D5B-012C-ECA8-2232FFC077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218238" y="2211917"/>
            <a:ext cx="4937125" cy="3291416"/>
          </a:xfrm>
        </p:spPr>
      </p:pic>
      <p:pic>
        <p:nvPicPr>
          <p:cNvPr id="4" name="PE options">
            <a:hlinkClick r:id="" action="ppaction://media"/>
            <a:extLst>
              <a:ext uri="{FF2B5EF4-FFF2-40B4-BE49-F238E27FC236}">
                <a16:creationId xmlns:a16="http://schemas.microsoft.com/office/drawing/2014/main" id="{E0936CD4-59D2-2007-36DD-676BBCC0EF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2469" y="60715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Retrospect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3.xml><?xml version="1.0" encoding="utf-8"?>
<a:theme xmlns:a="http://schemas.openxmlformats.org/drawingml/2006/main" name="Academic Literature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967F86186408429625277D532B7C34" ma:contentTypeVersion="5" ma:contentTypeDescription="Create a new document." ma:contentTypeScope="" ma:versionID="0e2cf9731333f33b0db115af201ff359">
  <xsd:schema xmlns:xsd="http://www.w3.org/2001/XMLSchema" xmlns:xs="http://www.w3.org/2001/XMLSchema" xmlns:p="http://schemas.microsoft.com/office/2006/metadata/properties" xmlns:ns2="800f4e97-27d7-49c5-986e-78f5ba9e1007" xmlns:ns3="172cce8e-2869-4b61-a602-b51a9b743316" targetNamespace="http://schemas.microsoft.com/office/2006/metadata/properties" ma:root="true" ma:fieldsID="8117f967765844a6b2061c38a80f37df" ns2:_="" ns3:_="">
    <xsd:import namespace="800f4e97-27d7-49c5-986e-78f5ba9e1007"/>
    <xsd:import namespace="172cce8e-2869-4b61-a602-b51a9b7433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0f4e97-27d7-49c5-986e-78f5ba9e10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2cce8e-2869-4b61-a602-b51a9b74331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72cce8e-2869-4b61-a602-b51a9b743316">
      <UserInfo>
        <DisplayName>Ibarra, Renee</DisplayName>
        <AccountId>13</AccountId>
        <AccountType/>
      </UserInfo>
      <UserInfo>
        <DisplayName>Karaman, Alex</DisplayName>
        <AccountId>16</AccountId>
        <AccountType/>
      </UserInfo>
      <UserInfo>
        <DisplayName>Deshaies, Photini</DisplayName>
        <AccountId>12</AccountId>
        <AccountType/>
      </UserInfo>
      <UserInfo>
        <DisplayName>Durazo, Teresa</DisplayName>
        <AccountId>10</AccountId>
        <AccountType/>
      </UserInfo>
      <UserInfo>
        <DisplayName>Cook, Corrine</DisplayName>
        <AccountId>17</AccountId>
        <AccountType/>
      </UserInfo>
      <UserInfo>
        <DisplayName>Amidan, Kevin</DisplayName>
        <AccountId>65</AccountId>
        <AccountType/>
      </UserInfo>
      <UserInfo>
        <DisplayName>Carrier, Rebecca</DisplayName>
        <AccountId>36</AccountId>
        <AccountType/>
      </UserInfo>
      <UserInfo>
        <DisplayName>Counts, Beth</DisplayName>
        <AccountId>226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DC853FB-B0DF-4FC9-973E-0E1F19A92847}">
  <ds:schemaRefs>
    <ds:schemaRef ds:uri="172cce8e-2869-4b61-a602-b51a9b743316"/>
    <ds:schemaRef ds:uri="800f4e97-27d7-49c5-986e-78f5ba9e100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52CC8B7-674A-4B7B-B862-ECEEEEA6C0DE}">
  <ds:schemaRefs>
    <ds:schemaRef ds:uri="800f4e97-27d7-49c5-986e-78f5ba9e1007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infopath/2007/PartnerControls"/>
    <ds:schemaRef ds:uri="172cce8e-2869-4b61-a602-b51a9b743316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4561692-DFBB-49CC-9432-E1C15970A15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980</Words>
  <Application>Microsoft Office PowerPoint</Application>
  <PresentationFormat>Widescreen</PresentationFormat>
  <Paragraphs>241</Paragraphs>
  <Slides>30</Slides>
  <Notes>5</Notes>
  <HiddenSlides>0</HiddenSlides>
  <MMClips>30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Retrospect</vt:lpstr>
      <vt:lpstr>Ion Boardroom</vt:lpstr>
      <vt:lpstr>Academic Literature 16x9</vt:lpstr>
      <vt:lpstr>Sabino High School</vt:lpstr>
      <vt:lpstr>Academics</vt:lpstr>
      <vt:lpstr>Advanced Placement Classes </vt:lpstr>
      <vt:lpstr>Honors Classes</vt:lpstr>
      <vt:lpstr>Career and Technical Education </vt:lpstr>
      <vt:lpstr>VISUAL &amp; PERFORMING ARTS</vt:lpstr>
      <vt:lpstr>WORLD LANGAUGES</vt:lpstr>
      <vt:lpstr>SABINO'S WORLD LANGUAGES</vt:lpstr>
      <vt:lpstr>PHYSICAL EDUCATION &amp; HEALTH</vt:lpstr>
      <vt:lpstr>GENERAL COURSES </vt:lpstr>
      <vt:lpstr>Dual Enrollment</vt:lpstr>
      <vt:lpstr>PowerPoint Presentation</vt:lpstr>
      <vt:lpstr>Pima Joint Technical Education District </vt:lpstr>
      <vt:lpstr>ATHLETICS</vt:lpstr>
      <vt:lpstr>SPORTS TEAMS AT SABINO</vt:lpstr>
      <vt:lpstr>Clubs</vt:lpstr>
      <vt:lpstr>Student Supports</vt:lpstr>
      <vt:lpstr>Counseling Department</vt:lpstr>
      <vt:lpstr>Our College and Career Readiness Services</vt:lpstr>
      <vt:lpstr>MIDDLE SCHOOL TO HIGH SCHOOL</vt:lpstr>
      <vt:lpstr>Changes from Middle School</vt:lpstr>
      <vt:lpstr>GRADING PERIODS / SEMESTERS</vt:lpstr>
      <vt:lpstr>ACADEMIC SUPPORT</vt:lpstr>
      <vt:lpstr>Plan for 23 credits  needed to graduate</vt:lpstr>
      <vt:lpstr>Early Graduation Potential </vt:lpstr>
      <vt:lpstr>Freshman Courses</vt:lpstr>
      <vt:lpstr>REGISTRATION</vt:lpstr>
      <vt:lpstr>Summer Programs-June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Sabino High School</dc:title>
  <dc:creator>Durazo, Teresa</dc:creator>
  <cp:lastModifiedBy>Ibarra, Renee</cp:lastModifiedBy>
  <cp:revision>40</cp:revision>
  <dcterms:created xsi:type="dcterms:W3CDTF">2022-04-19T16:14:27Z</dcterms:created>
  <dcterms:modified xsi:type="dcterms:W3CDTF">2024-01-11T18:50:49Z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0x010100F5967F86186408429625277D532B7C34</vt:lpwstr>
  </property>
</Properties>
</file>