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4a" ContentType="audi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35"/>
  </p:notesMasterIdLst>
  <p:sldIdLst>
    <p:sldId id="304" r:id="rId5"/>
    <p:sldId id="306" r:id="rId6"/>
    <p:sldId id="307" r:id="rId7"/>
    <p:sldId id="308" r:id="rId8"/>
    <p:sldId id="309" r:id="rId9"/>
    <p:sldId id="310" r:id="rId10"/>
    <p:sldId id="311" r:id="rId11"/>
    <p:sldId id="312" r:id="rId12"/>
    <p:sldId id="313" r:id="rId13"/>
    <p:sldId id="321" r:id="rId14"/>
    <p:sldId id="314" r:id="rId15"/>
    <p:sldId id="322" r:id="rId16"/>
    <p:sldId id="315" r:id="rId17"/>
    <p:sldId id="316" r:id="rId18"/>
    <p:sldId id="317" r:id="rId19"/>
    <p:sldId id="318" r:id="rId20"/>
    <p:sldId id="323" r:id="rId21"/>
    <p:sldId id="324" r:id="rId22"/>
    <p:sldId id="325" r:id="rId23"/>
    <p:sldId id="330" r:id="rId24"/>
    <p:sldId id="326" r:id="rId25"/>
    <p:sldId id="327" r:id="rId26"/>
    <p:sldId id="328" r:id="rId27"/>
    <p:sldId id="331" r:id="rId28"/>
    <p:sldId id="329" r:id="rId29"/>
    <p:sldId id="319" r:id="rId30"/>
    <p:sldId id="320" r:id="rId31"/>
    <p:sldId id="332" r:id="rId32"/>
    <p:sldId id="333" r:id="rId33"/>
    <p:sldId id="305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95D5D6D-D062-4D08-9FDC-236012176A04}" v="64" dt="2022-12-06T21:16:45.02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0" autoAdjust="0"/>
    <p:restoredTop sz="93750" autoAdjust="0"/>
  </p:normalViewPr>
  <p:slideViewPr>
    <p:cSldViewPr snapToGrid="0">
      <p:cViewPr varScale="1">
        <p:scale>
          <a:sx n="114" d="100"/>
          <a:sy n="114" d="100"/>
        </p:scale>
        <p:origin x="300" y="10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heme" Target="theme/theme1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microsoft.com/office/2015/10/relationships/revisionInfo" Target="revisionInfo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Relationship Id="rId43" Type="http://schemas.microsoft.com/office/2018/10/relationships/authors" Target="author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raman, Alex" userId="d42504ce-d9bc-4bd8-bebb-2964d9fca85f" providerId="ADAL" clId="{495D5D6D-D062-4D08-9FDC-236012176A04}"/>
    <pc:docChg chg="undo custSel addSld delSld modSld">
      <pc:chgData name="Karaman, Alex" userId="d42504ce-d9bc-4bd8-bebb-2964d9fca85f" providerId="ADAL" clId="{495D5D6D-D062-4D08-9FDC-236012176A04}" dt="2022-12-06T21:16:46.927" v="3131" actId="1076"/>
      <pc:docMkLst>
        <pc:docMk/>
      </pc:docMkLst>
      <pc:sldChg chg="modSp mod">
        <pc:chgData name="Karaman, Alex" userId="d42504ce-d9bc-4bd8-bebb-2964d9fca85f" providerId="ADAL" clId="{495D5D6D-D062-4D08-9FDC-236012176A04}" dt="2022-12-06T15:55:35.549" v="3101" actId="1076"/>
        <pc:sldMkLst>
          <pc:docMk/>
          <pc:sldMk cId="1476137269" sldId="304"/>
        </pc:sldMkLst>
        <pc:spChg chg="mod">
          <ac:chgData name="Karaman, Alex" userId="d42504ce-d9bc-4bd8-bebb-2964d9fca85f" providerId="ADAL" clId="{495D5D6D-D062-4D08-9FDC-236012176A04}" dt="2022-12-01T22:49:13.200" v="3005" actId="20577"/>
          <ac:spMkLst>
            <pc:docMk/>
            <pc:sldMk cId="1476137269" sldId="304"/>
            <ac:spMk id="20" creationId="{B1DFF4FF-96BE-9147-96D1-A240ED566CE1}"/>
          </ac:spMkLst>
        </pc:spChg>
        <pc:picChg chg="mod">
          <ac:chgData name="Karaman, Alex" userId="d42504ce-d9bc-4bd8-bebb-2964d9fca85f" providerId="ADAL" clId="{495D5D6D-D062-4D08-9FDC-236012176A04}" dt="2022-12-06T15:55:35.549" v="3101" actId="1076"/>
          <ac:picMkLst>
            <pc:docMk/>
            <pc:sldMk cId="1476137269" sldId="304"/>
            <ac:picMk id="2" creationId="{BEA9FC56-BEC1-8039-F683-F5ABF44FDB54}"/>
          </ac:picMkLst>
        </pc:picChg>
      </pc:sldChg>
      <pc:sldChg chg="delSp modSp mod">
        <pc:chgData name="Karaman, Alex" userId="d42504ce-d9bc-4bd8-bebb-2964d9fca85f" providerId="ADAL" clId="{495D5D6D-D062-4D08-9FDC-236012176A04}" dt="2022-12-06T21:16:46.927" v="3131" actId="1076"/>
        <pc:sldMkLst>
          <pc:docMk/>
          <pc:sldMk cId="2135673684" sldId="305"/>
        </pc:sldMkLst>
        <pc:spChg chg="del">
          <ac:chgData name="Karaman, Alex" userId="d42504ce-d9bc-4bd8-bebb-2964d9fca85f" providerId="ADAL" clId="{495D5D6D-D062-4D08-9FDC-236012176A04}" dt="2022-12-01T22:49:01.548" v="2996" actId="478"/>
          <ac:spMkLst>
            <pc:docMk/>
            <pc:sldMk cId="2135673684" sldId="305"/>
            <ac:spMk id="4" creationId="{5E9C9CF3-789B-4F9F-8F03-9C35C87C63CD}"/>
          </ac:spMkLst>
        </pc:spChg>
        <pc:spChg chg="del mod">
          <ac:chgData name="Karaman, Alex" userId="d42504ce-d9bc-4bd8-bebb-2964d9fca85f" providerId="ADAL" clId="{495D5D6D-D062-4D08-9FDC-236012176A04}" dt="2022-12-01T22:49:04.358" v="2999" actId="478"/>
          <ac:spMkLst>
            <pc:docMk/>
            <pc:sldMk cId="2135673684" sldId="305"/>
            <ac:spMk id="5" creationId="{AB42D8F5-6E48-4FFF-A481-06916758090C}"/>
          </ac:spMkLst>
        </pc:spChg>
        <pc:spChg chg="del">
          <ac:chgData name="Karaman, Alex" userId="d42504ce-d9bc-4bd8-bebb-2964d9fca85f" providerId="ADAL" clId="{495D5D6D-D062-4D08-9FDC-236012176A04}" dt="2022-12-01T22:49:06.330" v="3000" actId="478"/>
          <ac:spMkLst>
            <pc:docMk/>
            <pc:sldMk cId="2135673684" sldId="305"/>
            <ac:spMk id="6" creationId="{1019A024-2FD1-4C73-AC55-A794E56E4FE4}"/>
          </ac:spMkLst>
        </pc:spChg>
        <pc:spChg chg="mod">
          <ac:chgData name="Karaman, Alex" userId="d42504ce-d9bc-4bd8-bebb-2964d9fca85f" providerId="ADAL" clId="{495D5D6D-D062-4D08-9FDC-236012176A04}" dt="2022-12-06T21:15:53.894" v="3130" actId="313"/>
          <ac:spMkLst>
            <pc:docMk/>
            <pc:sldMk cId="2135673684" sldId="305"/>
            <ac:spMk id="37" creationId="{F8701B31-AB7C-4E0A-952E-ACAC522AF3F8}"/>
          </ac:spMkLst>
        </pc:spChg>
        <pc:picChg chg="mod">
          <ac:chgData name="Karaman, Alex" userId="d42504ce-d9bc-4bd8-bebb-2964d9fca85f" providerId="ADAL" clId="{495D5D6D-D062-4D08-9FDC-236012176A04}" dt="2022-12-06T21:16:46.927" v="3131" actId="1076"/>
          <ac:picMkLst>
            <pc:docMk/>
            <pc:sldMk cId="2135673684" sldId="305"/>
            <ac:picMk id="2" creationId="{DC404072-F304-AF72-026D-9D05A0E54C8E}"/>
          </ac:picMkLst>
        </pc:picChg>
      </pc:sldChg>
      <pc:sldChg chg="modSp mod">
        <pc:chgData name="Karaman, Alex" userId="d42504ce-d9bc-4bd8-bebb-2964d9fca85f" providerId="ADAL" clId="{495D5D6D-D062-4D08-9FDC-236012176A04}" dt="2022-12-06T15:56:47.002" v="3102" actId="1076"/>
        <pc:sldMkLst>
          <pc:docMk/>
          <pc:sldMk cId="1921114879" sldId="306"/>
        </pc:sldMkLst>
        <pc:picChg chg="mod">
          <ac:chgData name="Karaman, Alex" userId="d42504ce-d9bc-4bd8-bebb-2964d9fca85f" providerId="ADAL" clId="{495D5D6D-D062-4D08-9FDC-236012176A04}" dt="2022-12-06T15:56:47.002" v="3102" actId="1076"/>
          <ac:picMkLst>
            <pc:docMk/>
            <pc:sldMk cId="1921114879" sldId="306"/>
            <ac:picMk id="4" creationId="{559BA0E3-C5EE-1013-6549-A47C35FD02FB}"/>
          </ac:picMkLst>
        </pc:picChg>
      </pc:sldChg>
      <pc:sldChg chg="modSp mod">
        <pc:chgData name="Karaman, Alex" userId="d42504ce-d9bc-4bd8-bebb-2964d9fca85f" providerId="ADAL" clId="{495D5D6D-D062-4D08-9FDC-236012176A04}" dt="2022-12-06T15:59:46.018" v="3103" actId="1076"/>
        <pc:sldMkLst>
          <pc:docMk/>
          <pc:sldMk cId="477139282" sldId="307"/>
        </pc:sldMkLst>
        <pc:spChg chg="mod">
          <ac:chgData name="Karaman, Alex" userId="d42504ce-d9bc-4bd8-bebb-2964d9fca85f" providerId="ADAL" clId="{495D5D6D-D062-4D08-9FDC-236012176A04}" dt="2022-12-01T22:53:58.859" v="3100" actId="20577"/>
          <ac:spMkLst>
            <pc:docMk/>
            <pc:sldMk cId="477139282" sldId="307"/>
            <ac:spMk id="3" creationId="{CD664467-3871-0024-09CC-DB142BB3382E}"/>
          </ac:spMkLst>
        </pc:spChg>
        <pc:picChg chg="mod">
          <ac:chgData name="Karaman, Alex" userId="d42504ce-d9bc-4bd8-bebb-2964d9fca85f" providerId="ADAL" clId="{495D5D6D-D062-4D08-9FDC-236012176A04}" dt="2022-12-06T15:59:46.018" v="3103" actId="1076"/>
          <ac:picMkLst>
            <pc:docMk/>
            <pc:sldMk cId="477139282" sldId="307"/>
            <ac:picMk id="4" creationId="{4FC27EB0-31C7-0297-58C1-8B74E0A6826C}"/>
          </ac:picMkLst>
        </pc:picChg>
      </pc:sldChg>
      <pc:sldChg chg="addSp modSp mod setBg">
        <pc:chgData name="Karaman, Alex" userId="d42504ce-d9bc-4bd8-bebb-2964d9fca85f" providerId="ADAL" clId="{495D5D6D-D062-4D08-9FDC-236012176A04}" dt="2022-12-06T16:01:24.802" v="3104" actId="1076"/>
        <pc:sldMkLst>
          <pc:docMk/>
          <pc:sldMk cId="621092487" sldId="308"/>
        </pc:sldMkLst>
        <pc:spChg chg="mod ord">
          <ac:chgData name="Karaman, Alex" userId="d42504ce-d9bc-4bd8-bebb-2964d9fca85f" providerId="ADAL" clId="{495D5D6D-D062-4D08-9FDC-236012176A04}" dt="2022-12-01T20:47:39.680" v="368" actId="1037"/>
          <ac:spMkLst>
            <pc:docMk/>
            <pc:sldMk cId="621092487" sldId="308"/>
            <ac:spMk id="2" creationId="{4F62BA64-73B6-C628-6236-BB3F80B41266}"/>
          </ac:spMkLst>
        </pc:spChg>
        <pc:spChg chg="mod ord">
          <ac:chgData name="Karaman, Alex" userId="d42504ce-d9bc-4bd8-bebb-2964d9fca85f" providerId="ADAL" clId="{495D5D6D-D062-4D08-9FDC-236012176A04}" dt="2022-12-01T20:47:39.680" v="368" actId="1037"/>
          <ac:spMkLst>
            <pc:docMk/>
            <pc:sldMk cId="621092487" sldId="308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0:46:19.191" v="225" actId="26606"/>
          <ac:spMkLst>
            <pc:docMk/>
            <pc:sldMk cId="621092487" sldId="308"/>
            <ac:spMk id="9" creationId="{04812C46-200A-4DEB-A05E-3ED6C68C2387}"/>
          </ac:spMkLst>
        </pc:spChg>
        <pc:picChg chg="mod">
          <ac:chgData name="Karaman, Alex" userId="d42504ce-d9bc-4bd8-bebb-2964d9fca85f" providerId="ADAL" clId="{495D5D6D-D062-4D08-9FDC-236012176A04}" dt="2022-12-06T16:01:24.802" v="3104" actId="1076"/>
          <ac:picMkLst>
            <pc:docMk/>
            <pc:sldMk cId="621092487" sldId="308"/>
            <ac:picMk id="4" creationId="{8C058536-C78E-AC12-7119-17BCBEE6EC12}"/>
          </ac:picMkLst>
        </pc:picChg>
        <pc:picChg chg="add">
          <ac:chgData name="Karaman, Alex" userId="d42504ce-d9bc-4bd8-bebb-2964d9fca85f" providerId="ADAL" clId="{495D5D6D-D062-4D08-9FDC-236012176A04}" dt="2022-12-01T20:46:19.191" v="225" actId="26606"/>
          <ac:picMkLst>
            <pc:docMk/>
            <pc:sldMk cId="621092487" sldId="308"/>
            <ac:picMk id="5" creationId="{FE82175F-E82D-76FF-C139-1D3D0746520F}"/>
          </ac:picMkLst>
        </pc:picChg>
      </pc:sldChg>
      <pc:sldChg chg="addSp modSp mod setBg">
        <pc:chgData name="Karaman, Alex" userId="d42504ce-d9bc-4bd8-bebb-2964d9fca85f" providerId="ADAL" clId="{495D5D6D-D062-4D08-9FDC-236012176A04}" dt="2022-12-06T16:05:11.211" v="3105" actId="1076"/>
        <pc:sldMkLst>
          <pc:docMk/>
          <pc:sldMk cId="3142322554" sldId="309"/>
        </pc:sldMkLst>
        <pc:spChg chg="mo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8" creationId="{76EFD3D9-44F0-4267-BCC1-1613E79D8274}"/>
          </ac:spMkLst>
        </pc:spChg>
        <pc:spChg chg="ad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10" creationId="{A779A851-95D6-41AF-937A-B0E4B7F6FA8D}"/>
          </ac:spMkLst>
        </pc:spChg>
        <pc:spChg chg="ad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12" creationId="{953FB2E7-B6CB-429C-81EB-D9516D6D5C8D}"/>
          </ac:spMkLst>
        </pc:spChg>
        <pc:spChg chg="ad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14" creationId="{2EC40DB1-B719-4A13-9A4D-0966B4B27866}"/>
          </ac:spMkLst>
        </pc:spChg>
        <pc:spChg chg="add">
          <ac:chgData name="Karaman, Alex" userId="d42504ce-d9bc-4bd8-bebb-2964d9fca85f" providerId="ADAL" clId="{495D5D6D-D062-4D08-9FDC-236012176A04}" dt="2022-12-01T20:50:24.367" v="692" actId="26606"/>
          <ac:spMkLst>
            <pc:docMk/>
            <pc:sldMk cId="3142322554" sldId="309"/>
            <ac:spMk id="16" creationId="{82211336-CFF3-412D-868A-6679C1004C45}"/>
          </ac:spMkLst>
        </pc:spChg>
        <pc:picChg chg="mod">
          <ac:chgData name="Karaman, Alex" userId="d42504ce-d9bc-4bd8-bebb-2964d9fca85f" providerId="ADAL" clId="{495D5D6D-D062-4D08-9FDC-236012176A04}" dt="2022-12-06T16:05:11.211" v="3105" actId="1076"/>
          <ac:picMkLst>
            <pc:docMk/>
            <pc:sldMk cId="3142322554" sldId="309"/>
            <ac:picMk id="4" creationId="{4DC3334C-AADB-165D-BB7C-DD08092DE234}"/>
          </ac:picMkLst>
        </pc:picChg>
      </pc:sldChg>
      <pc:sldChg chg="addSp modSp mod setBg">
        <pc:chgData name="Karaman, Alex" userId="d42504ce-d9bc-4bd8-bebb-2964d9fca85f" providerId="ADAL" clId="{495D5D6D-D062-4D08-9FDC-236012176A04}" dt="2022-12-06T16:07:56.363" v="3106" actId="1076"/>
        <pc:sldMkLst>
          <pc:docMk/>
          <pc:sldMk cId="3645601539" sldId="310"/>
        </pc:sldMkLst>
        <pc:spChg chg="mod">
          <ac:chgData name="Karaman, Alex" userId="d42504ce-d9bc-4bd8-bebb-2964d9fca85f" providerId="ADAL" clId="{495D5D6D-D062-4D08-9FDC-236012176A04}" dt="2022-12-01T20:53:04.975" v="1049" actId="26606"/>
          <ac:spMkLst>
            <pc:docMk/>
            <pc:sldMk cId="3645601539" sldId="310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0:53:10.546" v="1051" actId="12"/>
          <ac:spMkLst>
            <pc:docMk/>
            <pc:sldMk cId="3645601539" sldId="310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0:53:04.975" v="1049" actId="26606"/>
          <ac:spMkLst>
            <pc:docMk/>
            <pc:sldMk cId="3645601539" sldId="310"/>
            <ac:spMk id="9" creationId="{23E547B5-89CF-4EC0-96DE-25771AED0799}"/>
          </ac:spMkLst>
        </pc:spChg>
        <pc:spChg chg="add">
          <ac:chgData name="Karaman, Alex" userId="d42504ce-d9bc-4bd8-bebb-2964d9fca85f" providerId="ADAL" clId="{495D5D6D-D062-4D08-9FDC-236012176A04}" dt="2022-12-01T20:53:04.975" v="1049" actId="26606"/>
          <ac:spMkLst>
            <pc:docMk/>
            <pc:sldMk cId="3645601539" sldId="310"/>
            <ac:spMk id="11" creationId="{3F0B8CEB-8279-4E5E-A0CE-1FC9F71736F2}"/>
          </ac:spMkLst>
        </pc:spChg>
        <pc:picChg chg="mod">
          <ac:chgData name="Karaman, Alex" userId="d42504ce-d9bc-4bd8-bebb-2964d9fca85f" providerId="ADAL" clId="{495D5D6D-D062-4D08-9FDC-236012176A04}" dt="2022-12-06T16:07:56.363" v="3106" actId="1076"/>
          <ac:picMkLst>
            <pc:docMk/>
            <pc:sldMk cId="3645601539" sldId="310"/>
            <ac:picMk id="4" creationId="{BE13AE2D-0462-0D1B-1539-70AC0D2D6CD6}"/>
          </ac:picMkLst>
        </pc:picChg>
        <pc:picChg chg="add">
          <ac:chgData name="Karaman, Alex" userId="d42504ce-d9bc-4bd8-bebb-2964d9fca85f" providerId="ADAL" clId="{495D5D6D-D062-4D08-9FDC-236012176A04}" dt="2022-12-01T20:53:04.975" v="1049" actId="26606"/>
          <ac:picMkLst>
            <pc:docMk/>
            <pc:sldMk cId="3645601539" sldId="310"/>
            <ac:picMk id="5" creationId="{BEADE272-754F-8820-B35A-77D6D2801989}"/>
          </ac:picMkLst>
        </pc:picChg>
      </pc:sldChg>
      <pc:sldChg chg="addSp delSp modSp mod">
        <pc:chgData name="Karaman, Alex" userId="d42504ce-d9bc-4bd8-bebb-2964d9fca85f" providerId="ADAL" clId="{495D5D6D-D062-4D08-9FDC-236012176A04}" dt="2022-12-06T16:08:45.579" v="3107" actId="1076"/>
        <pc:sldMkLst>
          <pc:docMk/>
          <pc:sldMk cId="4034179414" sldId="311"/>
        </pc:sldMkLst>
        <pc:spChg chg="del">
          <ac:chgData name="Karaman, Alex" userId="d42504ce-d9bc-4bd8-bebb-2964d9fca85f" providerId="ADAL" clId="{495D5D6D-D062-4D08-9FDC-236012176A04}" dt="2022-12-01T20:56:55.585" v="1052" actId="478"/>
          <ac:spMkLst>
            <pc:docMk/>
            <pc:sldMk cId="4034179414" sldId="311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0:56:56.845" v="1053" actId="478"/>
          <ac:spMkLst>
            <pc:docMk/>
            <pc:sldMk cId="4034179414" sldId="311"/>
            <ac:spMk id="3" creationId="{CD664467-3871-0024-09CC-DB142BB3382E}"/>
          </ac:spMkLst>
        </pc:spChg>
        <pc:spChg chg="add del">
          <ac:chgData name="Karaman, Alex" userId="d42504ce-d9bc-4bd8-bebb-2964d9fca85f" providerId="ADAL" clId="{495D5D6D-D062-4D08-9FDC-236012176A04}" dt="2022-12-01T20:58:12.432" v="1056" actId="11529"/>
          <ac:spMkLst>
            <pc:docMk/>
            <pc:sldMk cId="4034179414" sldId="311"/>
            <ac:spMk id="6" creationId="{AC9BFD03-4B5A-EACB-1EB5-E0D00FD5AB93}"/>
          </ac:spMkLst>
        </pc:spChg>
        <pc:spChg chg="add mod">
          <ac:chgData name="Karaman, Alex" userId="d42504ce-d9bc-4bd8-bebb-2964d9fca85f" providerId="ADAL" clId="{495D5D6D-D062-4D08-9FDC-236012176A04}" dt="2022-12-01T20:58:33.366" v="1066" actId="692"/>
          <ac:spMkLst>
            <pc:docMk/>
            <pc:sldMk cId="4034179414" sldId="311"/>
            <ac:spMk id="7" creationId="{D5A35CB7-D0A8-4481-739C-1410B04A5D9B}"/>
          </ac:spMkLst>
        </pc:spChg>
        <pc:spChg chg="add del mod">
          <ac:chgData name="Karaman, Alex" userId="d42504ce-d9bc-4bd8-bebb-2964d9fca85f" providerId="ADAL" clId="{495D5D6D-D062-4D08-9FDC-236012176A04}" dt="2022-12-01T21:03:16.393" v="1106" actId="478"/>
          <ac:spMkLst>
            <pc:docMk/>
            <pc:sldMk cId="4034179414" sldId="311"/>
            <ac:spMk id="8" creationId="{984DE2D2-D6EB-4C9E-EB4E-2F084A64F89F}"/>
          </ac:spMkLst>
        </pc:spChg>
        <pc:picChg chg="mod">
          <ac:chgData name="Karaman, Alex" userId="d42504ce-d9bc-4bd8-bebb-2964d9fca85f" providerId="ADAL" clId="{495D5D6D-D062-4D08-9FDC-236012176A04}" dt="2022-12-06T16:08:45.579" v="3107" actId="1076"/>
          <ac:picMkLst>
            <pc:docMk/>
            <pc:sldMk cId="4034179414" sldId="311"/>
            <ac:picMk id="2" creationId="{C9296434-C9A2-C639-456B-A4C9989DEF7E}"/>
          </ac:picMkLst>
        </pc:picChg>
        <pc:picChg chg="add">
          <ac:chgData name="Karaman, Alex" userId="d42504ce-d9bc-4bd8-bebb-2964d9fca85f" providerId="ADAL" clId="{495D5D6D-D062-4D08-9FDC-236012176A04}" dt="2022-12-01T20:57:42.446" v="1054" actId="22"/>
          <ac:picMkLst>
            <pc:docMk/>
            <pc:sldMk cId="4034179414" sldId="311"/>
            <ac:picMk id="5" creationId="{B0583F17-1834-AA7B-7308-5903BD6C8E13}"/>
          </ac:picMkLst>
        </pc:picChg>
      </pc:sldChg>
      <pc:sldChg chg="addSp delSp modSp mod">
        <pc:chgData name="Karaman, Alex" userId="d42504ce-d9bc-4bd8-bebb-2964d9fca85f" providerId="ADAL" clId="{495D5D6D-D062-4D08-9FDC-236012176A04}" dt="2022-12-06T16:09:26.074" v="3108" actId="1076"/>
        <pc:sldMkLst>
          <pc:docMk/>
          <pc:sldMk cId="757466216" sldId="312"/>
        </pc:sldMkLst>
        <pc:spChg chg="del">
          <ac:chgData name="Karaman, Alex" userId="d42504ce-d9bc-4bd8-bebb-2964d9fca85f" providerId="ADAL" clId="{495D5D6D-D062-4D08-9FDC-236012176A04}" dt="2022-12-01T20:59:05.351" v="1089" actId="478"/>
          <ac:spMkLst>
            <pc:docMk/>
            <pc:sldMk cId="757466216" sldId="312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0:59:08.043" v="1090" actId="478"/>
          <ac:spMkLst>
            <pc:docMk/>
            <pc:sldMk cId="757466216" sldId="312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0:59:51.838" v="1095" actId="1076"/>
          <ac:spMkLst>
            <pc:docMk/>
            <pc:sldMk cId="757466216" sldId="312"/>
            <ac:spMk id="6" creationId="{9D212FAD-A52D-5892-7A77-9F169C013F34}"/>
          </ac:spMkLst>
        </pc:spChg>
        <pc:picChg chg="mod">
          <ac:chgData name="Karaman, Alex" userId="d42504ce-d9bc-4bd8-bebb-2964d9fca85f" providerId="ADAL" clId="{495D5D6D-D062-4D08-9FDC-236012176A04}" dt="2022-12-06T16:09:26.074" v="3108" actId="1076"/>
          <ac:picMkLst>
            <pc:docMk/>
            <pc:sldMk cId="757466216" sldId="312"/>
            <ac:picMk id="2" creationId="{0A9434DB-05CB-D264-9B6F-DB1EAD5118A7}"/>
          </ac:picMkLst>
        </pc:picChg>
        <pc:picChg chg="add mod">
          <ac:chgData name="Karaman, Alex" userId="d42504ce-d9bc-4bd8-bebb-2964d9fca85f" providerId="ADAL" clId="{495D5D6D-D062-4D08-9FDC-236012176A04}" dt="2022-12-01T20:59:43.203" v="1094" actId="1076"/>
          <ac:picMkLst>
            <pc:docMk/>
            <pc:sldMk cId="757466216" sldId="312"/>
            <ac:picMk id="5" creationId="{F5AB8FBA-0F1B-121C-9171-8589DF4F9FCA}"/>
          </ac:picMkLst>
        </pc:picChg>
      </pc:sldChg>
      <pc:sldChg chg="addSp delSp modSp mod">
        <pc:chgData name="Karaman, Alex" userId="d42504ce-d9bc-4bd8-bebb-2964d9fca85f" providerId="ADAL" clId="{495D5D6D-D062-4D08-9FDC-236012176A04}" dt="2022-12-06T16:12:18.059" v="3109" actId="1076"/>
        <pc:sldMkLst>
          <pc:docMk/>
          <pc:sldMk cId="1980920758" sldId="313"/>
        </pc:sldMkLst>
        <pc:spChg chg="del">
          <ac:chgData name="Karaman, Alex" userId="d42504ce-d9bc-4bd8-bebb-2964d9fca85f" providerId="ADAL" clId="{495D5D6D-D062-4D08-9FDC-236012176A04}" dt="2022-12-01T21:00:23.395" v="1096" actId="478"/>
          <ac:spMkLst>
            <pc:docMk/>
            <pc:sldMk cId="1980920758" sldId="313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00:25.361" v="1097" actId="478"/>
          <ac:spMkLst>
            <pc:docMk/>
            <pc:sldMk cId="1980920758" sldId="313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1:00:50.079" v="1102" actId="1076"/>
          <ac:spMkLst>
            <pc:docMk/>
            <pc:sldMk cId="1980920758" sldId="313"/>
            <ac:spMk id="6" creationId="{AB0B7E36-9C71-726C-B747-801FCABA0498}"/>
          </ac:spMkLst>
        </pc:spChg>
        <pc:picChg chg="mod">
          <ac:chgData name="Karaman, Alex" userId="d42504ce-d9bc-4bd8-bebb-2964d9fca85f" providerId="ADAL" clId="{495D5D6D-D062-4D08-9FDC-236012176A04}" dt="2022-12-06T16:12:18.059" v="3109" actId="1076"/>
          <ac:picMkLst>
            <pc:docMk/>
            <pc:sldMk cId="1980920758" sldId="313"/>
            <ac:picMk id="2" creationId="{7210FF52-CC1C-6A42-A2E1-4930F83A5A9C}"/>
          </ac:picMkLst>
        </pc:picChg>
        <pc:picChg chg="add">
          <ac:chgData name="Karaman, Alex" userId="d42504ce-d9bc-4bd8-bebb-2964d9fca85f" providerId="ADAL" clId="{495D5D6D-D062-4D08-9FDC-236012176A04}" dt="2022-12-01T21:00:26.465" v="1098" actId="22"/>
          <ac:picMkLst>
            <pc:docMk/>
            <pc:sldMk cId="1980920758" sldId="313"/>
            <ac:picMk id="5" creationId="{6E897E08-4BF6-15BC-22BF-504DB86B5068}"/>
          </ac:picMkLst>
        </pc:picChg>
      </pc:sldChg>
      <pc:sldChg chg="addSp delSp modSp mod">
        <pc:chgData name="Karaman, Alex" userId="d42504ce-d9bc-4bd8-bebb-2964d9fca85f" providerId="ADAL" clId="{495D5D6D-D062-4D08-9FDC-236012176A04}" dt="2022-12-06T16:14:34.187" v="3111" actId="1076"/>
        <pc:sldMkLst>
          <pc:docMk/>
          <pc:sldMk cId="3119474531" sldId="314"/>
        </pc:sldMkLst>
        <pc:spChg chg="del">
          <ac:chgData name="Karaman, Alex" userId="d42504ce-d9bc-4bd8-bebb-2964d9fca85f" providerId="ADAL" clId="{495D5D6D-D062-4D08-9FDC-236012176A04}" dt="2022-12-01T21:02:57.086" v="1103" actId="478"/>
          <ac:spMkLst>
            <pc:docMk/>
            <pc:sldMk cId="3119474531" sldId="314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02:59.429" v="1104" actId="478"/>
          <ac:spMkLst>
            <pc:docMk/>
            <pc:sldMk cId="3119474531" sldId="314"/>
            <ac:spMk id="3" creationId="{CD664467-3871-0024-09CC-DB142BB3382E}"/>
          </ac:spMkLst>
        </pc:spChg>
        <pc:picChg chg="mod">
          <ac:chgData name="Karaman, Alex" userId="d42504ce-d9bc-4bd8-bebb-2964d9fca85f" providerId="ADAL" clId="{495D5D6D-D062-4D08-9FDC-236012176A04}" dt="2022-12-06T16:14:34.187" v="3111" actId="1076"/>
          <ac:picMkLst>
            <pc:docMk/>
            <pc:sldMk cId="3119474531" sldId="314"/>
            <ac:picMk id="2" creationId="{C1F5203F-B195-E853-43AD-27BBC96E23C1}"/>
          </ac:picMkLst>
        </pc:picChg>
        <pc:picChg chg="add">
          <ac:chgData name="Karaman, Alex" userId="d42504ce-d9bc-4bd8-bebb-2964d9fca85f" providerId="ADAL" clId="{495D5D6D-D062-4D08-9FDC-236012176A04}" dt="2022-12-01T21:03:50.802" v="1108" actId="22"/>
          <ac:picMkLst>
            <pc:docMk/>
            <pc:sldMk cId="3119474531" sldId="314"/>
            <ac:picMk id="5" creationId="{67823E51-1C0A-826D-C79B-25B0FE33ADF9}"/>
          </ac:picMkLst>
        </pc:picChg>
      </pc:sldChg>
      <pc:sldChg chg="addSp delSp modSp mod setBg">
        <pc:chgData name="Karaman, Alex" userId="d42504ce-d9bc-4bd8-bebb-2964d9fca85f" providerId="ADAL" clId="{495D5D6D-D062-4D08-9FDC-236012176A04}" dt="2022-12-06T16:17:55.627" v="3113" actId="1076"/>
        <pc:sldMkLst>
          <pc:docMk/>
          <pc:sldMk cId="621213698" sldId="315"/>
        </pc:sldMkLst>
        <pc:spChg chg="del">
          <ac:chgData name="Karaman, Alex" userId="d42504ce-d9bc-4bd8-bebb-2964d9fca85f" providerId="ADAL" clId="{495D5D6D-D062-4D08-9FDC-236012176A04}" dt="2022-12-01T21:04:38.772" v="1109" actId="478"/>
          <ac:spMkLst>
            <pc:docMk/>
            <pc:sldMk cId="621213698" sldId="315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04:39.598" v="1110" actId="478"/>
          <ac:spMkLst>
            <pc:docMk/>
            <pc:sldMk cId="621213698" sldId="315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1:09:59.599" v="1157" actId="1076"/>
          <ac:spMkLst>
            <pc:docMk/>
            <pc:sldMk cId="621213698" sldId="315"/>
            <ac:spMk id="8" creationId="{3B8B042B-E500-B580-D089-6633F799E706}"/>
          </ac:spMkLst>
        </pc:spChg>
        <pc:spChg chg="add mod">
          <ac:chgData name="Karaman, Alex" userId="d42504ce-d9bc-4bd8-bebb-2964d9fca85f" providerId="ADAL" clId="{495D5D6D-D062-4D08-9FDC-236012176A04}" dt="2022-12-01T21:10:46.910" v="1174" actId="1076"/>
          <ac:spMkLst>
            <pc:docMk/>
            <pc:sldMk cId="621213698" sldId="315"/>
            <ac:spMk id="9" creationId="{2E0CFDF9-778B-1FD9-C382-ED1D57E5BEBB}"/>
          </ac:spMkLst>
        </pc:spChg>
        <pc:spChg chg="add">
          <ac:chgData name="Karaman, Alex" userId="d42504ce-d9bc-4bd8-bebb-2964d9fca85f" providerId="ADAL" clId="{495D5D6D-D062-4D08-9FDC-236012176A04}" dt="2022-12-01T21:08:45.639" v="1148" actId="26606"/>
          <ac:spMkLst>
            <pc:docMk/>
            <pc:sldMk cId="621213698" sldId="315"/>
            <ac:spMk id="12" creationId="{9E90EB45-EEE9-4563-8179-65EF62AE0978}"/>
          </ac:spMkLst>
        </pc:spChg>
        <pc:spChg chg="add">
          <ac:chgData name="Karaman, Alex" userId="d42504ce-d9bc-4bd8-bebb-2964d9fca85f" providerId="ADAL" clId="{495D5D6D-D062-4D08-9FDC-236012176A04}" dt="2022-12-01T21:08:45.639" v="1148" actId="26606"/>
          <ac:spMkLst>
            <pc:docMk/>
            <pc:sldMk cId="621213698" sldId="315"/>
            <ac:spMk id="14" creationId="{23D0EF74-AD1E-4FD9-914D-8EC9058EBBA3}"/>
          </ac:spMkLst>
        </pc:spChg>
        <pc:picChg chg="mod">
          <ac:chgData name="Karaman, Alex" userId="d42504ce-d9bc-4bd8-bebb-2964d9fca85f" providerId="ADAL" clId="{495D5D6D-D062-4D08-9FDC-236012176A04}" dt="2022-12-06T16:17:55.627" v="3113" actId="1076"/>
          <ac:picMkLst>
            <pc:docMk/>
            <pc:sldMk cId="621213698" sldId="315"/>
            <ac:picMk id="2" creationId="{1D50DD0C-ECC8-A367-20BF-BADA9049E9E7}"/>
          </ac:picMkLst>
        </pc:picChg>
        <pc:picChg chg="add del mod ord">
          <ac:chgData name="Karaman, Alex" userId="d42504ce-d9bc-4bd8-bebb-2964d9fca85f" providerId="ADAL" clId="{495D5D6D-D062-4D08-9FDC-236012176A04}" dt="2022-12-01T21:10:31.273" v="1168" actId="1076"/>
          <ac:picMkLst>
            <pc:docMk/>
            <pc:sldMk cId="621213698" sldId="315"/>
            <ac:picMk id="5" creationId="{94F2AB14-87D2-25F3-B305-E9F615032F87}"/>
          </ac:picMkLst>
        </pc:picChg>
        <pc:picChg chg="add mod">
          <ac:chgData name="Karaman, Alex" userId="d42504ce-d9bc-4bd8-bebb-2964d9fca85f" providerId="ADAL" clId="{495D5D6D-D062-4D08-9FDC-236012176A04}" dt="2022-12-01T21:10:42.991" v="1173" actId="1076"/>
          <ac:picMkLst>
            <pc:docMk/>
            <pc:sldMk cId="621213698" sldId="315"/>
            <ac:picMk id="7" creationId="{DA38169C-5584-B91A-B0E2-C84CC2A8DA0C}"/>
          </ac:picMkLst>
        </pc:picChg>
      </pc:sldChg>
      <pc:sldChg chg="addSp delSp modSp mod setBg">
        <pc:chgData name="Karaman, Alex" userId="d42504ce-d9bc-4bd8-bebb-2964d9fca85f" providerId="ADAL" clId="{495D5D6D-D062-4D08-9FDC-236012176A04}" dt="2022-12-06T16:19:54.867" v="3114" actId="1076"/>
        <pc:sldMkLst>
          <pc:docMk/>
          <pc:sldMk cId="932012951" sldId="316"/>
        </pc:sldMkLst>
        <pc:spChg chg="del">
          <ac:chgData name="Karaman, Alex" userId="d42504ce-d9bc-4bd8-bebb-2964d9fca85f" providerId="ADAL" clId="{495D5D6D-D062-4D08-9FDC-236012176A04}" dt="2022-12-01T21:06:39.245" v="1135" actId="478"/>
          <ac:spMkLst>
            <pc:docMk/>
            <pc:sldMk cId="932012951" sldId="316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06:41.245" v="1136" actId="478"/>
          <ac:spMkLst>
            <pc:docMk/>
            <pc:sldMk cId="932012951" sldId="316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1:10:14.807" v="1161" actId="1076"/>
          <ac:spMkLst>
            <pc:docMk/>
            <pc:sldMk cId="932012951" sldId="316"/>
            <ac:spMk id="8" creationId="{CFB82A30-678A-88C4-82A9-D8DDD04AB642}"/>
          </ac:spMkLst>
        </pc:spChg>
        <pc:spChg chg="add">
          <ac:chgData name="Karaman, Alex" userId="d42504ce-d9bc-4bd8-bebb-2964d9fca85f" providerId="ADAL" clId="{495D5D6D-D062-4D08-9FDC-236012176A04}" dt="2022-12-01T21:09:32.383" v="1153" actId="26606"/>
          <ac:spMkLst>
            <pc:docMk/>
            <pc:sldMk cId="932012951" sldId="316"/>
            <ac:spMk id="9" creationId="{9E90EB45-EEE9-4563-8179-65EF62AE0978}"/>
          </ac:spMkLst>
        </pc:spChg>
        <pc:spChg chg="add">
          <ac:chgData name="Karaman, Alex" userId="d42504ce-d9bc-4bd8-bebb-2964d9fca85f" providerId="ADAL" clId="{495D5D6D-D062-4D08-9FDC-236012176A04}" dt="2022-12-01T21:09:32.383" v="1153" actId="26606"/>
          <ac:spMkLst>
            <pc:docMk/>
            <pc:sldMk cId="932012951" sldId="316"/>
            <ac:spMk id="10" creationId="{23D0EF74-AD1E-4FD9-914D-8EC9058EBBA3}"/>
          </ac:spMkLst>
        </pc:spChg>
        <pc:spChg chg="add mod">
          <ac:chgData name="Karaman, Alex" userId="d42504ce-d9bc-4bd8-bebb-2964d9fca85f" providerId="ADAL" clId="{495D5D6D-D062-4D08-9FDC-236012176A04}" dt="2022-12-01T21:10:22.095" v="1163" actId="1076"/>
          <ac:spMkLst>
            <pc:docMk/>
            <pc:sldMk cId="932012951" sldId="316"/>
            <ac:spMk id="11" creationId="{1E586037-76B5-6B9C-CE34-0162E695116E}"/>
          </ac:spMkLst>
        </pc:spChg>
        <pc:spChg chg="add del">
          <ac:chgData name="Karaman, Alex" userId="d42504ce-d9bc-4bd8-bebb-2964d9fca85f" providerId="ADAL" clId="{495D5D6D-D062-4D08-9FDC-236012176A04}" dt="2022-12-01T21:08:57.279" v="1150" actId="26606"/>
          <ac:spMkLst>
            <pc:docMk/>
            <pc:sldMk cId="932012951" sldId="316"/>
            <ac:spMk id="12" creationId="{D99D2C73-08B0-4F6B-A8E9-4651E6BDBE48}"/>
          </ac:spMkLst>
        </pc:spChg>
        <pc:spChg chg="add del">
          <ac:chgData name="Karaman, Alex" userId="d42504ce-d9bc-4bd8-bebb-2964d9fca85f" providerId="ADAL" clId="{495D5D6D-D062-4D08-9FDC-236012176A04}" dt="2022-12-01T21:08:57.279" v="1150" actId="26606"/>
          <ac:spMkLst>
            <pc:docMk/>
            <pc:sldMk cId="932012951" sldId="316"/>
            <ac:spMk id="14" creationId="{968DB88C-7EF2-487C-85D1-848F61F13E3F}"/>
          </ac:spMkLst>
        </pc:spChg>
        <pc:spChg chg="add del">
          <ac:chgData name="Karaman, Alex" userId="d42504ce-d9bc-4bd8-bebb-2964d9fca85f" providerId="ADAL" clId="{495D5D6D-D062-4D08-9FDC-236012176A04}" dt="2022-12-01T21:09:20.994" v="1152" actId="26606"/>
          <ac:spMkLst>
            <pc:docMk/>
            <pc:sldMk cId="932012951" sldId="316"/>
            <ac:spMk id="16" creationId="{583CCE40-4C5F-42D3-86D9-7892AD1E98E3}"/>
          </ac:spMkLst>
        </pc:spChg>
        <pc:spChg chg="add del">
          <ac:chgData name="Karaman, Alex" userId="d42504ce-d9bc-4bd8-bebb-2964d9fca85f" providerId="ADAL" clId="{495D5D6D-D062-4D08-9FDC-236012176A04}" dt="2022-12-01T21:09:20.994" v="1152" actId="26606"/>
          <ac:spMkLst>
            <pc:docMk/>
            <pc:sldMk cId="932012951" sldId="316"/>
            <ac:spMk id="17" creationId="{0205D939-00C4-4F2E-9797-3170DD040D90}"/>
          </ac:spMkLst>
        </pc:spChg>
        <pc:spChg chg="add del">
          <ac:chgData name="Karaman, Alex" userId="d42504ce-d9bc-4bd8-bebb-2964d9fca85f" providerId="ADAL" clId="{495D5D6D-D062-4D08-9FDC-236012176A04}" dt="2022-12-01T21:09:20.994" v="1152" actId="26606"/>
          <ac:spMkLst>
            <pc:docMk/>
            <pc:sldMk cId="932012951" sldId="316"/>
            <ac:spMk id="18" creationId="{38EE4E44-1403-472B-8C01-D354CB8F5AE7}"/>
          </ac:spMkLst>
        </pc:spChg>
        <pc:picChg chg="mod">
          <ac:chgData name="Karaman, Alex" userId="d42504ce-d9bc-4bd8-bebb-2964d9fca85f" providerId="ADAL" clId="{495D5D6D-D062-4D08-9FDC-236012176A04}" dt="2022-12-06T16:19:54.867" v="3114" actId="1076"/>
          <ac:picMkLst>
            <pc:docMk/>
            <pc:sldMk cId="932012951" sldId="316"/>
            <ac:picMk id="2" creationId="{FBF3F6FE-5BA3-F38E-CC3B-DF49BAEBB1DF}"/>
          </ac:picMkLst>
        </pc:picChg>
        <pc:picChg chg="add mod">
          <ac:chgData name="Karaman, Alex" userId="d42504ce-d9bc-4bd8-bebb-2964d9fca85f" providerId="ADAL" clId="{495D5D6D-D062-4D08-9FDC-236012176A04}" dt="2022-12-01T21:09:32.383" v="1153" actId="26606"/>
          <ac:picMkLst>
            <pc:docMk/>
            <pc:sldMk cId="932012951" sldId="316"/>
            <ac:picMk id="5" creationId="{D450126C-000A-C685-EFD5-8A8B52C1B1FB}"/>
          </ac:picMkLst>
        </pc:picChg>
        <pc:picChg chg="add mod">
          <ac:chgData name="Karaman, Alex" userId="d42504ce-d9bc-4bd8-bebb-2964d9fca85f" providerId="ADAL" clId="{495D5D6D-D062-4D08-9FDC-236012176A04}" dt="2022-12-01T21:10:11.310" v="1160" actId="1076"/>
          <ac:picMkLst>
            <pc:docMk/>
            <pc:sldMk cId="932012951" sldId="316"/>
            <ac:picMk id="7" creationId="{4AFEA461-4720-7C69-FCAB-B2A1C46C8F0B}"/>
          </ac:picMkLst>
        </pc:picChg>
      </pc:sldChg>
      <pc:sldChg chg="addSp delSp modSp mod setBg">
        <pc:chgData name="Karaman, Alex" userId="d42504ce-d9bc-4bd8-bebb-2964d9fca85f" providerId="ADAL" clId="{495D5D6D-D062-4D08-9FDC-236012176A04}" dt="2022-12-06T16:22:25.596" v="3115" actId="1076"/>
        <pc:sldMkLst>
          <pc:docMk/>
          <pc:sldMk cId="1952389341" sldId="317"/>
        </pc:sldMkLst>
        <pc:spChg chg="del">
          <ac:chgData name="Karaman, Alex" userId="d42504ce-d9bc-4bd8-bebb-2964d9fca85f" providerId="ADAL" clId="{495D5D6D-D062-4D08-9FDC-236012176A04}" dt="2022-12-01T21:12:26.221" v="1175" actId="478"/>
          <ac:spMkLst>
            <pc:docMk/>
            <pc:sldMk cId="1952389341" sldId="317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12:27.651" v="1176" actId="478"/>
          <ac:spMkLst>
            <pc:docMk/>
            <pc:sldMk cId="1952389341" sldId="317"/>
            <ac:spMk id="3" creationId="{CD664467-3871-0024-09CC-DB142BB3382E}"/>
          </ac:spMkLst>
        </pc:spChg>
        <pc:spChg chg="add del">
          <ac:chgData name="Karaman, Alex" userId="d42504ce-d9bc-4bd8-bebb-2964d9fca85f" providerId="ADAL" clId="{495D5D6D-D062-4D08-9FDC-236012176A04}" dt="2022-12-01T21:12:47.543" v="1179" actId="26606"/>
          <ac:spMkLst>
            <pc:docMk/>
            <pc:sldMk cId="1952389341" sldId="317"/>
            <ac:spMk id="10" creationId="{9C6777B5-64F4-4200-B099-34168B69FE53}"/>
          </ac:spMkLst>
        </pc:spChg>
        <pc:spChg chg="add del">
          <ac:chgData name="Karaman, Alex" userId="d42504ce-d9bc-4bd8-bebb-2964d9fca85f" providerId="ADAL" clId="{495D5D6D-D062-4D08-9FDC-236012176A04}" dt="2022-12-01T21:12:54.498" v="1185" actId="26606"/>
          <ac:spMkLst>
            <pc:docMk/>
            <pc:sldMk cId="1952389341" sldId="317"/>
            <ac:spMk id="14" creationId="{2633B3B5-CC90-43F0-8714-D31D1F3F0209}"/>
          </ac:spMkLst>
        </pc:spChg>
        <pc:spChg chg="add del">
          <ac:chgData name="Karaman, Alex" userId="d42504ce-d9bc-4bd8-bebb-2964d9fca85f" providerId="ADAL" clId="{495D5D6D-D062-4D08-9FDC-236012176A04}" dt="2022-12-01T21:12:49.999" v="1181" actId="26606"/>
          <ac:spMkLst>
            <pc:docMk/>
            <pc:sldMk cId="1952389341" sldId="317"/>
            <ac:spMk id="16" creationId="{A8D57A06-A426-446D-B02C-A2DC6B62E45E}"/>
          </ac:spMkLst>
        </pc:spChg>
        <pc:spChg chg="add del">
          <ac:chgData name="Karaman, Alex" userId="d42504ce-d9bc-4bd8-bebb-2964d9fca85f" providerId="ADAL" clId="{495D5D6D-D062-4D08-9FDC-236012176A04}" dt="2022-12-01T21:12:49.999" v="1181" actId="26606"/>
          <ac:spMkLst>
            <pc:docMk/>
            <pc:sldMk cId="1952389341" sldId="317"/>
            <ac:spMk id="17" creationId="{AB8C311F-7253-4AED-9701-7FC0708C41C7}"/>
          </ac:spMkLst>
        </pc:spChg>
        <pc:spChg chg="add del">
          <ac:chgData name="Karaman, Alex" userId="d42504ce-d9bc-4bd8-bebb-2964d9fca85f" providerId="ADAL" clId="{495D5D6D-D062-4D08-9FDC-236012176A04}" dt="2022-12-01T21:12:49.999" v="1181" actId="26606"/>
          <ac:spMkLst>
            <pc:docMk/>
            <pc:sldMk cId="1952389341" sldId="317"/>
            <ac:spMk id="18" creationId="{E2384209-CB15-4CDF-9D31-C44FD9A3F20D}"/>
          </ac:spMkLst>
        </pc:spChg>
        <pc:spChg chg="add del">
          <ac:chgData name="Karaman, Alex" userId="d42504ce-d9bc-4bd8-bebb-2964d9fca85f" providerId="ADAL" clId="{495D5D6D-D062-4D08-9FDC-236012176A04}" dt="2022-12-01T21:12:49.999" v="1181" actId="26606"/>
          <ac:spMkLst>
            <pc:docMk/>
            <pc:sldMk cId="1952389341" sldId="317"/>
            <ac:spMk id="19" creationId="{2633B3B5-CC90-43F0-8714-D31D1F3F0209}"/>
          </ac:spMkLst>
        </pc:spChg>
        <pc:spChg chg="add del">
          <ac:chgData name="Karaman, Alex" userId="d42504ce-d9bc-4bd8-bebb-2964d9fca85f" providerId="ADAL" clId="{495D5D6D-D062-4D08-9FDC-236012176A04}" dt="2022-12-01T21:12:50.717" v="1183" actId="26606"/>
          <ac:spMkLst>
            <pc:docMk/>
            <pc:sldMk cId="1952389341" sldId="317"/>
            <ac:spMk id="21" creationId="{1500B4A4-B1F1-41EA-886A-B8A210DBCA3B}"/>
          </ac:spMkLst>
        </pc:spChg>
        <pc:spChg chg="add del">
          <ac:chgData name="Karaman, Alex" userId="d42504ce-d9bc-4bd8-bebb-2964d9fca85f" providerId="ADAL" clId="{495D5D6D-D062-4D08-9FDC-236012176A04}" dt="2022-12-01T21:12:50.717" v="1183" actId="26606"/>
          <ac:spMkLst>
            <pc:docMk/>
            <pc:sldMk cId="1952389341" sldId="317"/>
            <ac:spMk id="22" creationId="{5E55A99C-0BDC-4DBE-8E40-9FA66F629FA1}"/>
          </ac:spMkLst>
        </pc:spChg>
        <pc:spChg chg="add del">
          <ac:chgData name="Karaman, Alex" userId="d42504ce-d9bc-4bd8-bebb-2964d9fca85f" providerId="ADAL" clId="{495D5D6D-D062-4D08-9FDC-236012176A04}" dt="2022-12-01T21:12:54.498" v="1185" actId="26606"/>
          <ac:spMkLst>
            <pc:docMk/>
            <pc:sldMk cId="1952389341" sldId="317"/>
            <ac:spMk id="24" creationId="{AB8C311F-7253-4AED-9701-7FC0708C41C7}"/>
          </ac:spMkLst>
        </pc:spChg>
        <pc:spChg chg="add del">
          <ac:chgData name="Karaman, Alex" userId="d42504ce-d9bc-4bd8-bebb-2964d9fca85f" providerId="ADAL" clId="{495D5D6D-D062-4D08-9FDC-236012176A04}" dt="2022-12-01T21:12:54.498" v="1185" actId="26606"/>
          <ac:spMkLst>
            <pc:docMk/>
            <pc:sldMk cId="1952389341" sldId="317"/>
            <ac:spMk id="25" creationId="{E2384209-CB15-4CDF-9D31-C44FD9A3F20D}"/>
          </ac:spMkLst>
        </pc:spChg>
        <pc:spChg chg="add del">
          <ac:chgData name="Karaman, Alex" userId="d42504ce-d9bc-4bd8-bebb-2964d9fca85f" providerId="ADAL" clId="{495D5D6D-D062-4D08-9FDC-236012176A04}" dt="2022-12-01T21:12:54.498" v="1185" actId="26606"/>
          <ac:spMkLst>
            <pc:docMk/>
            <pc:sldMk cId="1952389341" sldId="317"/>
            <ac:spMk id="26" creationId="{A8D57A06-A426-446D-B02C-A2DC6B62E45E}"/>
          </ac:spMkLst>
        </pc:spChg>
        <pc:spChg chg="add del">
          <ac:chgData name="Karaman, Alex" userId="d42504ce-d9bc-4bd8-bebb-2964d9fca85f" providerId="ADAL" clId="{495D5D6D-D062-4D08-9FDC-236012176A04}" dt="2022-12-01T21:13:01.596" v="1187" actId="26606"/>
          <ac:spMkLst>
            <pc:docMk/>
            <pc:sldMk cId="1952389341" sldId="317"/>
            <ac:spMk id="28" creationId="{9C6777B5-64F4-4200-B099-34168B69FE53}"/>
          </ac:spMkLst>
        </pc:spChg>
        <pc:spChg chg="add del">
          <ac:chgData name="Karaman, Alex" userId="d42504ce-d9bc-4bd8-bebb-2964d9fca85f" providerId="ADAL" clId="{495D5D6D-D062-4D08-9FDC-236012176A04}" dt="2022-12-01T21:13:03.686" v="1189" actId="26606"/>
          <ac:spMkLst>
            <pc:docMk/>
            <pc:sldMk cId="1952389341" sldId="317"/>
            <ac:spMk id="32" creationId="{86FF76B9-219D-4469-AF87-0236D29032F1}"/>
          </ac:spMkLst>
        </pc:spChg>
        <pc:spChg chg="add del">
          <ac:chgData name="Karaman, Alex" userId="d42504ce-d9bc-4bd8-bebb-2964d9fca85f" providerId="ADAL" clId="{495D5D6D-D062-4D08-9FDC-236012176A04}" dt="2022-12-01T21:13:03.686" v="1189" actId="26606"/>
          <ac:spMkLst>
            <pc:docMk/>
            <pc:sldMk cId="1952389341" sldId="317"/>
            <ac:spMk id="36" creationId="{2E80C965-DB6D-4F81-9E9E-B027384D0BD6}"/>
          </ac:spMkLst>
        </pc:spChg>
        <pc:spChg chg="add del">
          <ac:chgData name="Karaman, Alex" userId="d42504ce-d9bc-4bd8-bebb-2964d9fca85f" providerId="ADAL" clId="{495D5D6D-D062-4D08-9FDC-236012176A04}" dt="2022-12-01T21:13:03.686" v="1189" actId="26606"/>
          <ac:spMkLst>
            <pc:docMk/>
            <pc:sldMk cId="1952389341" sldId="317"/>
            <ac:spMk id="37" creationId="{633C5E46-DAC5-4661-9C87-22B08E2A512F}"/>
          </ac:spMkLst>
        </pc:spChg>
        <pc:spChg chg="add">
          <ac:chgData name="Karaman, Alex" userId="d42504ce-d9bc-4bd8-bebb-2964d9fca85f" providerId="ADAL" clId="{495D5D6D-D062-4D08-9FDC-236012176A04}" dt="2022-12-01T21:13:03.702" v="1190" actId="26606"/>
          <ac:spMkLst>
            <pc:docMk/>
            <pc:sldMk cId="1952389341" sldId="317"/>
            <ac:spMk id="39" creationId="{AB8C311F-7253-4AED-9701-7FC0708C41C7}"/>
          </ac:spMkLst>
        </pc:spChg>
        <pc:spChg chg="add">
          <ac:chgData name="Karaman, Alex" userId="d42504ce-d9bc-4bd8-bebb-2964d9fca85f" providerId="ADAL" clId="{495D5D6D-D062-4D08-9FDC-236012176A04}" dt="2022-12-01T21:13:03.702" v="1190" actId="26606"/>
          <ac:spMkLst>
            <pc:docMk/>
            <pc:sldMk cId="1952389341" sldId="317"/>
            <ac:spMk id="40" creationId="{E2384209-CB15-4CDF-9D31-C44FD9A3F20D}"/>
          </ac:spMkLst>
        </pc:spChg>
        <pc:spChg chg="add">
          <ac:chgData name="Karaman, Alex" userId="d42504ce-d9bc-4bd8-bebb-2964d9fca85f" providerId="ADAL" clId="{495D5D6D-D062-4D08-9FDC-236012176A04}" dt="2022-12-01T21:13:03.702" v="1190" actId="26606"/>
          <ac:spMkLst>
            <pc:docMk/>
            <pc:sldMk cId="1952389341" sldId="317"/>
            <ac:spMk id="41" creationId="{2633B3B5-CC90-43F0-8714-D31D1F3F0209}"/>
          </ac:spMkLst>
        </pc:spChg>
        <pc:spChg chg="add">
          <ac:chgData name="Karaman, Alex" userId="d42504ce-d9bc-4bd8-bebb-2964d9fca85f" providerId="ADAL" clId="{495D5D6D-D062-4D08-9FDC-236012176A04}" dt="2022-12-01T21:13:03.702" v="1190" actId="26606"/>
          <ac:spMkLst>
            <pc:docMk/>
            <pc:sldMk cId="1952389341" sldId="317"/>
            <ac:spMk id="42" creationId="{A8D57A06-A426-446D-B02C-A2DC6B62E45E}"/>
          </ac:spMkLst>
        </pc:spChg>
        <pc:grpChg chg="add del">
          <ac:chgData name="Karaman, Alex" userId="d42504ce-d9bc-4bd8-bebb-2964d9fca85f" providerId="ADAL" clId="{495D5D6D-D062-4D08-9FDC-236012176A04}" dt="2022-12-01T21:12:47.543" v="1179" actId="26606"/>
          <ac:grpSpMkLst>
            <pc:docMk/>
            <pc:sldMk cId="1952389341" sldId="317"/>
            <ac:grpSpMk id="12" creationId="{4252769E-B9F0-4068-A645-5BBEF16E9C28}"/>
          </ac:grpSpMkLst>
        </pc:grpChg>
        <pc:grpChg chg="add del">
          <ac:chgData name="Karaman, Alex" userId="d42504ce-d9bc-4bd8-bebb-2964d9fca85f" providerId="ADAL" clId="{495D5D6D-D062-4D08-9FDC-236012176A04}" dt="2022-12-01T21:13:01.596" v="1187" actId="26606"/>
          <ac:grpSpMkLst>
            <pc:docMk/>
            <pc:sldMk cId="1952389341" sldId="317"/>
            <ac:grpSpMk id="29" creationId="{4252769E-B9F0-4068-A645-5BBEF16E9C28}"/>
          </ac:grpSpMkLst>
        </pc:grpChg>
        <pc:grpChg chg="add del">
          <ac:chgData name="Karaman, Alex" userId="d42504ce-d9bc-4bd8-bebb-2964d9fca85f" providerId="ADAL" clId="{495D5D6D-D062-4D08-9FDC-236012176A04}" dt="2022-12-01T21:13:03.686" v="1189" actId="26606"/>
          <ac:grpSpMkLst>
            <pc:docMk/>
            <pc:sldMk cId="1952389341" sldId="317"/>
            <ac:grpSpMk id="33" creationId="{DB88BD78-87E1-424D-B479-C37D8E41B12E}"/>
          </ac:grpSpMkLst>
        </pc:grpChg>
        <pc:picChg chg="mod">
          <ac:chgData name="Karaman, Alex" userId="d42504ce-d9bc-4bd8-bebb-2964d9fca85f" providerId="ADAL" clId="{495D5D6D-D062-4D08-9FDC-236012176A04}" dt="2022-12-06T16:22:25.596" v="3115" actId="1076"/>
          <ac:picMkLst>
            <pc:docMk/>
            <pc:sldMk cId="1952389341" sldId="317"/>
            <ac:picMk id="2" creationId="{32142B32-6FF6-768F-00C9-82BAAD27FE79}"/>
          </ac:picMkLst>
        </pc:picChg>
        <pc:picChg chg="add mod">
          <ac:chgData name="Karaman, Alex" userId="d42504ce-d9bc-4bd8-bebb-2964d9fca85f" providerId="ADAL" clId="{495D5D6D-D062-4D08-9FDC-236012176A04}" dt="2022-12-01T21:13:03.702" v="1190" actId="26606"/>
          <ac:picMkLst>
            <pc:docMk/>
            <pc:sldMk cId="1952389341" sldId="317"/>
            <ac:picMk id="5" creationId="{F6332518-0794-0738-12AC-37DFD5ECFA30}"/>
          </ac:picMkLst>
        </pc:picChg>
      </pc:sldChg>
      <pc:sldChg chg="addSp modSp mod setBg">
        <pc:chgData name="Karaman, Alex" userId="d42504ce-d9bc-4bd8-bebb-2964d9fca85f" providerId="ADAL" clId="{495D5D6D-D062-4D08-9FDC-236012176A04}" dt="2022-12-06T20:54:26.190" v="3116" actId="1076"/>
        <pc:sldMkLst>
          <pc:docMk/>
          <pc:sldMk cId="3744443146" sldId="318"/>
        </pc:sldMkLst>
        <pc:spChg chg="mod">
          <ac:chgData name="Karaman, Alex" userId="d42504ce-d9bc-4bd8-bebb-2964d9fca85f" providerId="ADAL" clId="{495D5D6D-D062-4D08-9FDC-236012176A04}" dt="2022-12-01T21:17:42.079" v="1634" actId="26606"/>
          <ac:spMkLst>
            <pc:docMk/>
            <pc:sldMk cId="3744443146" sldId="318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1:17:51.673" v="1635" actId="403"/>
          <ac:spMkLst>
            <pc:docMk/>
            <pc:sldMk cId="3744443146" sldId="318"/>
            <ac:spMk id="3" creationId="{CD664467-3871-0024-09CC-DB142BB3382E}"/>
          </ac:spMkLst>
        </pc:spChg>
        <pc:picChg chg="mod">
          <ac:chgData name="Karaman, Alex" userId="d42504ce-d9bc-4bd8-bebb-2964d9fca85f" providerId="ADAL" clId="{495D5D6D-D062-4D08-9FDC-236012176A04}" dt="2022-12-06T20:54:26.190" v="3116" actId="1076"/>
          <ac:picMkLst>
            <pc:docMk/>
            <pc:sldMk cId="3744443146" sldId="318"/>
            <ac:picMk id="4" creationId="{5D6DBDCD-B62B-835C-013E-A14BB6744414}"/>
          </ac:picMkLst>
        </pc:picChg>
        <pc:picChg chg="add">
          <ac:chgData name="Karaman, Alex" userId="d42504ce-d9bc-4bd8-bebb-2964d9fca85f" providerId="ADAL" clId="{495D5D6D-D062-4D08-9FDC-236012176A04}" dt="2022-12-01T21:17:42.079" v="1634" actId="26606"/>
          <ac:picMkLst>
            <pc:docMk/>
            <pc:sldMk cId="3744443146" sldId="318"/>
            <ac:picMk id="5" creationId="{EE88924B-C185-7495-A914-375891FAC087}"/>
          </ac:picMkLst>
        </pc:picChg>
        <pc:cxnChg chg="add">
          <ac:chgData name="Karaman, Alex" userId="d42504ce-d9bc-4bd8-bebb-2964d9fca85f" providerId="ADAL" clId="{495D5D6D-D062-4D08-9FDC-236012176A04}" dt="2022-12-01T21:17:42.079" v="1634" actId="26606"/>
          <ac:cxnSpMkLst>
            <pc:docMk/>
            <pc:sldMk cId="3744443146" sldId="318"/>
            <ac:cxnSpMk id="9" creationId="{A7F400EE-A8A5-48AF-B4D6-291B52C6F0B0}"/>
          </ac:cxnSpMkLst>
        </pc:cxnChg>
      </pc:sldChg>
      <pc:sldChg chg="addSp delSp modSp mod setBg">
        <pc:chgData name="Karaman, Alex" userId="d42504ce-d9bc-4bd8-bebb-2964d9fca85f" providerId="ADAL" clId="{495D5D6D-D062-4D08-9FDC-236012176A04}" dt="2022-12-06T21:10:26.132" v="3126" actId="1076"/>
        <pc:sldMkLst>
          <pc:docMk/>
          <pc:sldMk cId="1130269936" sldId="319"/>
        </pc:sldMkLst>
        <pc:spChg chg="del">
          <ac:chgData name="Karaman, Alex" userId="d42504ce-d9bc-4bd8-bebb-2964d9fca85f" providerId="ADAL" clId="{495D5D6D-D062-4D08-9FDC-236012176A04}" dt="2022-12-01T22:34:50.777" v="2791" actId="478"/>
          <ac:spMkLst>
            <pc:docMk/>
            <pc:sldMk cId="1130269936" sldId="319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34:50.777" v="2791" actId="478"/>
          <ac:spMkLst>
            <pc:docMk/>
            <pc:sldMk cId="1130269936" sldId="319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2:44:03.306" v="2844" actId="1038"/>
          <ac:spMkLst>
            <pc:docMk/>
            <pc:sldMk cId="1130269936" sldId="319"/>
            <ac:spMk id="8" creationId="{DF5B8418-8C36-B9DF-EB37-4B8D6E2623B4}"/>
          </ac:spMkLst>
        </pc:spChg>
        <pc:spChg chg="add del">
          <ac:chgData name="Karaman, Alex" userId="d42504ce-d9bc-4bd8-bebb-2964d9fca85f" providerId="ADAL" clId="{495D5D6D-D062-4D08-9FDC-236012176A04}" dt="2022-12-01T22:42:41.043" v="2800" actId="26606"/>
          <ac:spMkLst>
            <pc:docMk/>
            <pc:sldMk cId="1130269936" sldId="319"/>
            <ac:spMk id="12" creationId="{80CCAACE-815D-4A79-875A-B7EFC28F7D2B}"/>
          </ac:spMkLst>
        </pc:spChg>
        <pc:spChg chg="add del">
          <ac:chgData name="Karaman, Alex" userId="d42504ce-d9bc-4bd8-bebb-2964d9fca85f" providerId="ADAL" clId="{495D5D6D-D062-4D08-9FDC-236012176A04}" dt="2022-12-01T22:42:44.247" v="2802" actId="26606"/>
          <ac:spMkLst>
            <pc:docMk/>
            <pc:sldMk cId="1130269936" sldId="319"/>
            <ac:spMk id="14" creationId="{11BE3FA7-0D70-4431-814F-D8C40576EA93}"/>
          </ac:spMkLst>
        </pc:spChg>
        <pc:spChg chg="add del">
          <ac:chgData name="Karaman, Alex" userId="d42504ce-d9bc-4bd8-bebb-2964d9fca85f" providerId="ADAL" clId="{495D5D6D-D062-4D08-9FDC-236012176A04}" dt="2022-12-01T22:43:04.454" v="2804" actId="26606"/>
          <ac:spMkLst>
            <pc:docMk/>
            <pc:sldMk cId="1130269936" sldId="319"/>
            <ac:spMk id="16" creationId="{D99D2C73-08B0-4F6B-A8E9-4651E6BDBE48}"/>
          </ac:spMkLst>
        </pc:spChg>
        <pc:spChg chg="add del">
          <ac:chgData name="Karaman, Alex" userId="d42504ce-d9bc-4bd8-bebb-2964d9fca85f" providerId="ADAL" clId="{495D5D6D-D062-4D08-9FDC-236012176A04}" dt="2022-12-01T22:43:04.454" v="2804" actId="26606"/>
          <ac:spMkLst>
            <pc:docMk/>
            <pc:sldMk cId="1130269936" sldId="319"/>
            <ac:spMk id="17" creationId="{968DB88C-7EF2-487C-85D1-848F61F13E3F}"/>
          </ac:spMkLst>
        </pc:spChg>
        <pc:spChg chg="add del">
          <ac:chgData name="Karaman, Alex" userId="d42504ce-d9bc-4bd8-bebb-2964d9fca85f" providerId="ADAL" clId="{495D5D6D-D062-4D08-9FDC-236012176A04}" dt="2022-12-01T22:43:10.307" v="2806" actId="26606"/>
          <ac:spMkLst>
            <pc:docMk/>
            <pc:sldMk cId="1130269936" sldId="319"/>
            <ac:spMk id="19" creationId="{11BE3FA7-0D70-4431-814F-D8C40576EA93}"/>
          </ac:spMkLst>
        </pc:spChg>
        <pc:spChg chg="add">
          <ac:chgData name="Karaman, Alex" userId="d42504ce-d9bc-4bd8-bebb-2964d9fca85f" providerId="ADAL" clId="{495D5D6D-D062-4D08-9FDC-236012176A04}" dt="2022-12-01T22:43:10.311" v="2807" actId="26606"/>
          <ac:spMkLst>
            <pc:docMk/>
            <pc:sldMk cId="1130269936" sldId="319"/>
            <ac:spMk id="21" creationId="{0205D939-00C4-4F2E-9797-3170DD040D90}"/>
          </ac:spMkLst>
        </pc:spChg>
        <pc:spChg chg="add">
          <ac:chgData name="Karaman, Alex" userId="d42504ce-d9bc-4bd8-bebb-2964d9fca85f" providerId="ADAL" clId="{495D5D6D-D062-4D08-9FDC-236012176A04}" dt="2022-12-01T22:43:10.311" v="2807" actId="26606"/>
          <ac:spMkLst>
            <pc:docMk/>
            <pc:sldMk cId="1130269936" sldId="319"/>
            <ac:spMk id="22" creationId="{38EE4E44-1403-472B-8C01-D354CB8F5AE7}"/>
          </ac:spMkLst>
        </pc:spChg>
        <pc:spChg chg="add">
          <ac:chgData name="Karaman, Alex" userId="d42504ce-d9bc-4bd8-bebb-2964d9fca85f" providerId="ADAL" clId="{495D5D6D-D062-4D08-9FDC-236012176A04}" dt="2022-12-01T22:43:10.311" v="2807" actId="26606"/>
          <ac:spMkLst>
            <pc:docMk/>
            <pc:sldMk cId="1130269936" sldId="319"/>
            <ac:spMk id="23" creationId="{583CCE40-4C5F-42D3-86D9-7892AD1E98E3}"/>
          </ac:spMkLst>
        </pc:spChg>
        <pc:picChg chg="mod">
          <ac:chgData name="Karaman, Alex" userId="d42504ce-d9bc-4bd8-bebb-2964d9fca85f" providerId="ADAL" clId="{495D5D6D-D062-4D08-9FDC-236012176A04}" dt="2022-12-06T21:10:26.132" v="3126" actId="1076"/>
          <ac:picMkLst>
            <pc:docMk/>
            <pc:sldMk cId="1130269936" sldId="319"/>
            <ac:picMk id="2" creationId="{377095CD-2A1D-D0CF-0741-6C0C4D49CB55}"/>
          </ac:picMkLst>
        </pc:picChg>
        <pc:picChg chg="add mod ord">
          <ac:chgData name="Karaman, Alex" userId="d42504ce-d9bc-4bd8-bebb-2964d9fca85f" providerId="ADAL" clId="{495D5D6D-D062-4D08-9FDC-236012176A04}" dt="2022-12-01T22:43:42.898" v="2813" actId="1076"/>
          <ac:picMkLst>
            <pc:docMk/>
            <pc:sldMk cId="1130269936" sldId="319"/>
            <ac:picMk id="5" creationId="{3EF2B312-CA14-EC2B-2361-91D8E9D381D5}"/>
          </ac:picMkLst>
        </pc:picChg>
        <pc:picChg chg="add mod">
          <ac:chgData name="Karaman, Alex" userId="d42504ce-d9bc-4bd8-bebb-2964d9fca85f" providerId="ADAL" clId="{495D5D6D-D062-4D08-9FDC-236012176A04}" dt="2022-12-01T22:43:16.145" v="2809" actId="1076"/>
          <ac:picMkLst>
            <pc:docMk/>
            <pc:sldMk cId="1130269936" sldId="319"/>
            <ac:picMk id="7" creationId="{9C8D6536-B821-047F-BB2B-5CF7DD158DF9}"/>
          </ac:picMkLst>
        </pc:picChg>
      </pc:sldChg>
      <pc:sldChg chg="addSp delSp modSp mod setBg">
        <pc:chgData name="Karaman, Alex" userId="d42504ce-d9bc-4bd8-bebb-2964d9fca85f" providerId="ADAL" clId="{495D5D6D-D062-4D08-9FDC-236012176A04}" dt="2022-12-06T21:11:50.527" v="3127" actId="1076"/>
        <pc:sldMkLst>
          <pc:docMk/>
          <pc:sldMk cId="1737925075" sldId="320"/>
        </pc:sldMkLst>
        <pc:spChg chg="del">
          <ac:chgData name="Karaman, Alex" userId="d42504ce-d9bc-4bd8-bebb-2964d9fca85f" providerId="ADAL" clId="{495D5D6D-D062-4D08-9FDC-236012176A04}" dt="2022-12-01T22:45:11.966" v="2849" actId="478"/>
          <ac:spMkLst>
            <pc:docMk/>
            <pc:sldMk cId="1737925075" sldId="320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45:13.756" v="2850" actId="478"/>
          <ac:spMkLst>
            <pc:docMk/>
            <pc:sldMk cId="1737925075" sldId="320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2:48:09.635" v="2904" actId="1076"/>
          <ac:spMkLst>
            <pc:docMk/>
            <pc:sldMk cId="1737925075" sldId="320"/>
            <ac:spMk id="10" creationId="{59FB4992-ED54-B602-1E77-83B53E278265}"/>
          </ac:spMkLst>
        </pc:spChg>
        <pc:spChg chg="add del">
          <ac:chgData name="Karaman, Alex" userId="d42504ce-d9bc-4bd8-bebb-2964d9fca85f" providerId="ADAL" clId="{495D5D6D-D062-4D08-9FDC-236012176A04}" dt="2022-12-01T22:46:27.322" v="2858" actId="26606"/>
          <ac:spMkLst>
            <pc:docMk/>
            <pc:sldMk cId="1737925075" sldId="320"/>
            <ac:spMk id="12" creationId="{5D1D4658-32CD-4903-BDA6-7B54EEA4ED6F}"/>
          </ac:spMkLst>
        </pc:spChg>
        <pc:spChg chg="add del">
          <ac:chgData name="Karaman, Alex" userId="d42504ce-d9bc-4bd8-bebb-2964d9fca85f" providerId="ADAL" clId="{495D5D6D-D062-4D08-9FDC-236012176A04}" dt="2022-12-01T22:46:27.322" v="2858" actId="26606"/>
          <ac:spMkLst>
            <pc:docMk/>
            <pc:sldMk cId="1737925075" sldId="320"/>
            <ac:spMk id="14" creationId="{7A29A97C-0C3C-4F06-9CA4-68DFD1CE4039}"/>
          </ac:spMkLst>
        </pc:spChg>
        <pc:spChg chg="add del">
          <ac:chgData name="Karaman, Alex" userId="d42504ce-d9bc-4bd8-bebb-2964d9fca85f" providerId="ADAL" clId="{495D5D6D-D062-4D08-9FDC-236012176A04}" dt="2022-12-01T22:46:27.322" v="2858" actId="26606"/>
          <ac:spMkLst>
            <pc:docMk/>
            <pc:sldMk cId="1737925075" sldId="320"/>
            <ac:spMk id="16" creationId="{801292C1-8B12-4AF2-9B59-8851A132E5E2}"/>
          </ac:spMkLst>
        </pc:spChg>
        <pc:picChg chg="mod">
          <ac:chgData name="Karaman, Alex" userId="d42504ce-d9bc-4bd8-bebb-2964d9fca85f" providerId="ADAL" clId="{495D5D6D-D062-4D08-9FDC-236012176A04}" dt="2022-12-06T21:11:50.527" v="3127" actId="1076"/>
          <ac:picMkLst>
            <pc:docMk/>
            <pc:sldMk cId="1737925075" sldId="320"/>
            <ac:picMk id="2" creationId="{881AAFE7-EBDB-9DC1-3756-796EA4398716}"/>
          </ac:picMkLst>
        </pc:picChg>
        <pc:picChg chg="add mod">
          <ac:chgData name="Karaman, Alex" userId="d42504ce-d9bc-4bd8-bebb-2964d9fca85f" providerId="ADAL" clId="{495D5D6D-D062-4D08-9FDC-236012176A04}" dt="2022-12-01T22:48:00.635" v="2901" actId="1076"/>
          <ac:picMkLst>
            <pc:docMk/>
            <pc:sldMk cId="1737925075" sldId="320"/>
            <ac:picMk id="5" creationId="{07D95882-19E2-3428-9500-BDFB5C89C83F}"/>
          </ac:picMkLst>
        </pc:picChg>
        <pc:picChg chg="add mod">
          <ac:chgData name="Karaman, Alex" userId="d42504ce-d9bc-4bd8-bebb-2964d9fca85f" providerId="ADAL" clId="{495D5D6D-D062-4D08-9FDC-236012176A04}" dt="2022-12-01T22:46:54.556" v="2877" actId="692"/>
          <ac:picMkLst>
            <pc:docMk/>
            <pc:sldMk cId="1737925075" sldId="320"/>
            <ac:picMk id="7" creationId="{F62EC85F-362F-7197-DEF0-099662F0332B}"/>
          </ac:picMkLst>
        </pc:picChg>
        <pc:picChg chg="add mod">
          <ac:chgData name="Karaman, Alex" userId="d42504ce-d9bc-4bd8-bebb-2964d9fca85f" providerId="ADAL" clId="{495D5D6D-D062-4D08-9FDC-236012176A04}" dt="2022-12-01T22:47:27.466" v="2894" actId="1076"/>
          <ac:picMkLst>
            <pc:docMk/>
            <pc:sldMk cId="1737925075" sldId="320"/>
            <ac:picMk id="9" creationId="{7468543E-71DA-BCDE-615D-C98CF9F23ABA}"/>
          </ac:picMkLst>
        </pc:picChg>
      </pc:sldChg>
      <pc:sldChg chg="delSp modSp add mod">
        <pc:chgData name="Karaman, Alex" userId="d42504ce-d9bc-4bd8-bebb-2964d9fca85f" providerId="ADAL" clId="{495D5D6D-D062-4D08-9FDC-236012176A04}" dt="2022-12-06T16:13:13.627" v="3110" actId="1076"/>
        <pc:sldMkLst>
          <pc:docMk/>
          <pc:sldMk cId="807532338" sldId="321"/>
        </pc:sldMkLst>
        <pc:spChg chg="del">
          <ac:chgData name="Karaman, Alex" userId="d42504ce-d9bc-4bd8-bebb-2964d9fca85f" providerId="ADAL" clId="{495D5D6D-D062-4D08-9FDC-236012176A04}" dt="2022-12-01T21:03:20.203" v="1107" actId="478"/>
          <ac:spMkLst>
            <pc:docMk/>
            <pc:sldMk cId="807532338" sldId="321"/>
            <ac:spMk id="7" creationId="{D5A35CB7-D0A8-4481-739C-1410B04A5D9B}"/>
          </ac:spMkLst>
        </pc:spChg>
        <pc:picChg chg="mod">
          <ac:chgData name="Karaman, Alex" userId="d42504ce-d9bc-4bd8-bebb-2964d9fca85f" providerId="ADAL" clId="{495D5D6D-D062-4D08-9FDC-236012176A04}" dt="2022-12-06T16:13:13.627" v="3110" actId="1076"/>
          <ac:picMkLst>
            <pc:docMk/>
            <pc:sldMk cId="807532338" sldId="321"/>
            <ac:picMk id="2" creationId="{3F1DBB84-482D-D6A6-31D2-538C8D86BEC5}"/>
          </ac:picMkLst>
        </pc:picChg>
      </pc:sldChg>
      <pc:sldChg chg="addSp delSp modSp add mod setBg">
        <pc:chgData name="Karaman, Alex" userId="d42504ce-d9bc-4bd8-bebb-2964d9fca85f" providerId="ADAL" clId="{495D5D6D-D062-4D08-9FDC-236012176A04}" dt="2022-12-06T16:15:55.828" v="3112" actId="1076"/>
        <pc:sldMkLst>
          <pc:docMk/>
          <pc:sldMk cId="3402391886" sldId="322"/>
        </pc:sldMkLst>
        <pc:spChg chg="del">
          <ac:chgData name="Karaman, Alex" userId="d42504ce-d9bc-4bd8-bebb-2964d9fca85f" providerId="ADAL" clId="{495D5D6D-D062-4D08-9FDC-236012176A04}" dt="2022-12-01T21:07:56.546" v="1142" actId="478"/>
          <ac:spMkLst>
            <pc:docMk/>
            <pc:sldMk cId="3402391886" sldId="322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1:07:58.006" v="1143" actId="478"/>
          <ac:spMkLst>
            <pc:docMk/>
            <pc:sldMk cId="3402391886" sldId="322"/>
            <ac:spMk id="3" creationId="{CD664467-3871-0024-09CC-DB142BB3382E}"/>
          </ac:spMkLst>
        </pc:spChg>
        <pc:spChg chg="add del">
          <ac:chgData name="Karaman, Alex" userId="d42504ce-d9bc-4bd8-bebb-2964d9fca85f" providerId="ADAL" clId="{495D5D6D-D062-4D08-9FDC-236012176A04}" dt="2022-12-01T21:08:26.027" v="1146" actId="26606"/>
          <ac:spMkLst>
            <pc:docMk/>
            <pc:sldMk cId="3402391886" sldId="322"/>
            <ac:spMk id="10" creationId="{32BC26D8-82FB-445E-AA49-62A77D7C1EE0}"/>
          </ac:spMkLst>
        </pc:spChg>
        <pc:spChg chg="add del">
          <ac:chgData name="Karaman, Alex" userId="d42504ce-d9bc-4bd8-bebb-2964d9fca85f" providerId="ADAL" clId="{495D5D6D-D062-4D08-9FDC-236012176A04}" dt="2022-12-01T21:08:26.027" v="1146" actId="26606"/>
          <ac:spMkLst>
            <pc:docMk/>
            <pc:sldMk cId="3402391886" sldId="322"/>
            <ac:spMk id="12" creationId="{CB44330D-EA18-4254-AA95-EB49948539B8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14" creationId="{29FDB030-9B49-4CED-8CCD-4D99382388AC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15" creationId="{F3060C83-F051-4F0E-ABAD-AA0DFC48B218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16" creationId="{3783CA14-24A1-485C-8B30-D6A5D87987AD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17" creationId="{83C98ABE-055B-441F-B07E-44F97F083C39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18" creationId="{9A97C86A-04D6-40F7-AE84-31AB43E6A846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20" creationId="{FF9F2414-84E8-453E-B1F3-389FDE8192D9}"/>
          </ac:spMkLst>
        </pc:spChg>
        <pc:spChg chg="add">
          <ac:chgData name="Karaman, Alex" userId="d42504ce-d9bc-4bd8-bebb-2964d9fca85f" providerId="ADAL" clId="{495D5D6D-D062-4D08-9FDC-236012176A04}" dt="2022-12-01T21:08:26.043" v="1147" actId="26606"/>
          <ac:spMkLst>
            <pc:docMk/>
            <pc:sldMk cId="3402391886" sldId="322"/>
            <ac:spMk id="22" creationId="{3ECA69A1-7536-43AC-85EF-C7106179F5ED}"/>
          </ac:spMkLst>
        </pc:spChg>
        <pc:picChg chg="mod">
          <ac:chgData name="Karaman, Alex" userId="d42504ce-d9bc-4bd8-bebb-2964d9fca85f" providerId="ADAL" clId="{495D5D6D-D062-4D08-9FDC-236012176A04}" dt="2022-12-06T16:15:55.828" v="3112" actId="1076"/>
          <ac:picMkLst>
            <pc:docMk/>
            <pc:sldMk cId="3402391886" sldId="322"/>
            <ac:picMk id="2" creationId="{147EB1D6-1341-7E8A-8FDF-147715D6DEF8}"/>
          </ac:picMkLst>
        </pc:picChg>
        <pc:picChg chg="add mod">
          <ac:chgData name="Karaman, Alex" userId="d42504ce-d9bc-4bd8-bebb-2964d9fca85f" providerId="ADAL" clId="{495D5D6D-D062-4D08-9FDC-236012176A04}" dt="2022-12-01T21:08:26.043" v="1147" actId="26606"/>
          <ac:picMkLst>
            <pc:docMk/>
            <pc:sldMk cId="3402391886" sldId="322"/>
            <ac:picMk id="5" creationId="{05433161-7C0C-9F3D-0F87-382905EBA1D8}"/>
          </ac:picMkLst>
        </pc:picChg>
      </pc:sldChg>
      <pc:sldChg chg="addSp modSp add mod setBg">
        <pc:chgData name="Karaman, Alex" userId="d42504ce-d9bc-4bd8-bebb-2964d9fca85f" providerId="ADAL" clId="{495D5D6D-D062-4D08-9FDC-236012176A04}" dt="2022-12-06T20:59:30.526" v="3117" actId="1076"/>
        <pc:sldMkLst>
          <pc:docMk/>
          <pc:sldMk cId="3598959541" sldId="323"/>
        </pc:sldMkLst>
        <pc:spChg chg="mo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1:20:56.695" v="1705" actId="20577"/>
          <ac:spMkLst>
            <pc:docMk/>
            <pc:sldMk cId="3598959541" sldId="323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12" creationId="{2151139A-886F-4B97-8815-729AD3831BBD}"/>
          </ac:spMkLst>
        </pc:spChg>
        <pc:spChg chg="ad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14" creationId="{AB5E08C4-8CDD-4623-A5B8-E998C6DEE3B7}"/>
          </ac:spMkLst>
        </pc:spChg>
        <pc:spChg chg="ad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16" creationId="{15F33878-D502-4FFA-8ACE-F2AECDB2A23F}"/>
          </ac:spMkLst>
        </pc:spChg>
        <pc:spChg chg="ad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18" creationId="{D3539FEE-81D3-4406-802E-60B20B16F4F6}"/>
          </ac:spMkLst>
        </pc:spChg>
        <pc:spChg chg="add">
          <ac:chgData name="Karaman, Alex" userId="d42504ce-d9bc-4bd8-bebb-2964d9fca85f" providerId="ADAL" clId="{495D5D6D-D062-4D08-9FDC-236012176A04}" dt="2022-12-01T21:20:54.743" v="1704" actId="26606"/>
          <ac:spMkLst>
            <pc:docMk/>
            <pc:sldMk cId="3598959541" sldId="323"/>
            <ac:spMk id="20" creationId="{DC701763-729E-462F-A5A8-E0DEFEB1E2E4}"/>
          </ac:spMkLst>
        </pc:spChg>
        <pc:picChg chg="mod">
          <ac:chgData name="Karaman, Alex" userId="d42504ce-d9bc-4bd8-bebb-2964d9fca85f" providerId="ADAL" clId="{495D5D6D-D062-4D08-9FDC-236012176A04}" dt="2022-12-06T20:59:30.526" v="3117" actId="1076"/>
          <ac:picMkLst>
            <pc:docMk/>
            <pc:sldMk cId="3598959541" sldId="323"/>
            <ac:picMk id="4" creationId="{B4BF664E-E353-8322-B4A1-F08ABE5A1125}"/>
          </ac:picMkLst>
        </pc:picChg>
        <pc:picChg chg="add mod ord">
          <ac:chgData name="Karaman, Alex" userId="d42504ce-d9bc-4bd8-bebb-2964d9fca85f" providerId="ADAL" clId="{495D5D6D-D062-4D08-9FDC-236012176A04}" dt="2022-12-01T21:21:12.399" v="1709" actId="1076"/>
          <ac:picMkLst>
            <pc:docMk/>
            <pc:sldMk cId="3598959541" sldId="323"/>
            <ac:picMk id="5" creationId="{806C097C-E1B3-83AB-B888-E4265AA23344}"/>
          </ac:picMkLst>
        </pc:picChg>
        <pc:picChg chg="add mod">
          <ac:chgData name="Karaman, Alex" userId="d42504ce-d9bc-4bd8-bebb-2964d9fca85f" providerId="ADAL" clId="{495D5D6D-D062-4D08-9FDC-236012176A04}" dt="2022-12-01T21:21:10.290" v="1708" actId="1076"/>
          <ac:picMkLst>
            <pc:docMk/>
            <pc:sldMk cId="3598959541" sldId="323"/>
            <ac:picMk id="7" creationId="{69CF27B9-D7B4-F173-1BF6-1D968EFAB19D}"/>
          </ac:picMkLst>
        </pc:picChg>
      </pc:sldChg>
      <pc:sldChg chg="addSp modSp add mod setBg setClrOvrMap">
        <pc:chgData name="Karaman, Alex" userId="d42504ce-d9bc-4bd8-bebb-2964d9fca85f" providerId="ADAL" clId="{495D5D6D-D062-4D08-9FDC-236012176A04}" dt="2022-12-06T21:01:42.053" v="3118" actId="1076"/>
        <pc:sldMkLst>
          <pc:docMk/>
          <pc:sldMk cId="225107560" sldId="324"/>
        </pc:sldMkLst>
        <pc:spChg chg="mod">
          <ac:chgData name="Karaman, Alex" userId="d42504ce-d9bc-4bd8-bebb-2964d9fca85f" providerId="ADAL" clId="{495D5D6D-D062-4D08-9FDC-236012176A04}" dt="2022-12-01T22:12:47.996" v="2027" actId="26606"/>
          <ac:spMkLst>
            <pc:docMk/>
            <pc:sldMk cId="225107560" sldId="324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2:14:35.665" v="2100" actId="113"/>
          <ac:spMkLst>
            <pc:docMk/>
            <pc:sldMk cId="225107560" sldId="324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2:14:50.601" v="2104" actId="20577"/>
          <ac:spMkLst>
            <pc:docMk/>
            <pc:sldMk cId="225107560" sldId="324"/>
            <ac:spMk id="4" creationId="{2F49E31D-118F-0866-7B1D-63D0107AEB64}"/>
          </ac:spMkLst>
        </pc:spChg>
        <pc:spChg chg="add mod">
          <ac:chgData name="Karaman, Alex" userId="d42504ce-d9bc-4bd8-bebb-2964d9fca85f" providerId="ADAL" clId="{495D5D6D-D062-4D08-9FDC-236012176A04}" dt="2022-12-01T22:14:26.784" v="2098" actId="1076"/>
          <ac:spMkLst>
            <pc:docMk/>
            <pc:sldMk cId="225107560" sldId="324"/>
            <ac:spMk id="5" creationId="{4F1AADA3-C224-7EA9-EF50-EED601A381CE}"/>
          </ac:spMkLst>
        </pc:spChg>
        <pc:spChg chg="add">
          <ac:chgData name="Karaman, Alex" userId="d42504ce-d9bc-4bd8-bebb-2964d9fca85f" providerId="ADAL" clId="{495D5D6D-D062-4D08-9FDC-236012176A04}" dt="2022-12-01T22:12:47.996" v="2027" actId="26606"/>
          <ac:spMkLst>
            <pc:docMk/>
            <pc:sldMk cId="225107560" sldId="324"/>
            <ac:spMk id="9" creationId="{10F24D38-B79E-44B4-830E-043F45D96DC2}"/>
          </ac:spMkLst>
        </pc:spChg>
        <pc:picChg chg="mod">
          <ac:chgData name="Karaman, Alex" userId="d42504ce-d9bc-4bd8-bebb-2964d9fca85f" providerId="ADAL" clId="{495D5D6D-D062-4D08-9FDC-236012176A04}" dt="2022-12-06T21:01:42.053" v="3118" actId="1076"/>
          <ac:picMkLst>
            <pc:docMk/>
            <pc:sldMk cId="225107560" sldId="324"/>
            <ac:picMk id="6" creationId="{A613DB10-FC21-FF1D-E093-2242D4E8EE55}"/>
          </ac:picMkLst>
        </pc:picChg>
        <pc:cxnChg chg="add">
          <ac:chgData name="Karaman, Alex" userId="d42504ce-d9bc-4bd8-bebb-2964d9fca85f" providerId="ADAL" clId="{495D5D6D-D062-4D08-9FDC-236012176A04}" dt="2022-12-01T22:12:47.996" v="2027" actId="26606"/>
          <ac:cxnSpMkLst>
            <pc:docMk/>
            <pc:sldMk cId="225107560" sldId="324"/>
            <ac:cxnSpMk id="11" creationId="{FC469874-256B-45B3-A79C-7591B4BA1ECC}"/>
          </ac:cxnSpMkLst>
        </pc:cxnChg>
      </pc:sldChg>
      <pc:sldChg chg="addSp delSp modSp add mod setBg setClrOvrMap">
        <pc:chgData name="Karaman, Alex" userId="d42504ce-d9bc-4bd8-bebb-2964d9fca85f" providerId="ADAL" clId="{495D5D6D-D062-4D08-9FDC-236012176A04}" dt="2022-12-06T21:03:13.446" v="3119" actId="1076"/>
        <pc:sldMkLst>
          <pc:docMk/>
          <pc:sldMk cId="1087694666" sldId="325"/>
        </pc:sldMkLst>
        <pc:spChg chg="mod">
          <ac:chgData name="Karaman, Alex" userId="d42504ce-d9bc-4bd8-bebb-2964d9fca85f" providerId="ADAL" clId="{495D5D6D-D062-4D08-9FDC-236012176A04}" dt="2022-12-01T22:18:30.961" v="2366" actId="26606"/>
          <ac:spMkLst>
            <pc:docMk/>
            <pc:sldMk cId="1087694666" sldId="325"/>
            <ac:spMk id="2" creationId="{4F62BA64-73B6-C628-6236-BB3F80B41266}"/>
          </ac:spMkLst>
        </pc:spChg>
        <pc:spChg chg="mod">
          <ac:chgData name="Karaman, Alex" userId="d42504ce-d9bc-4bd8-bebb-2964d9fca85f" providerId="ADAL" clId="{495D5D6D-D062-4D08-9FDC-236012176A04}" dt="2022-12-01T22:20:27.627" v="2517" actId="20577"/>
          <ac:spMkLst>
            <pc:docMk/>
            <pc:sldMk cId="1087694666" sldId="325"/>
            <ac:spMk id="3" creationId="{CD664467-3871-0024-09CC-DB142BB3382E}"/>
          </ac:spMkLst>
        </pc:spChg>
        <pc:spChg chg="add del">
          <ac:chgData name="Karaman, Alex" userId="d42504ce-d9bc-4bd8-bebb-2964d9fca85f" providerId="ADAL" clId="{495D5D6D-D062-4D08-9FDC-236012176A04}" dt="2022-12-01T22:18:28.405" v="2363" actId="26606"/>
          <ac:spMkLst>
            <pc:docMk/>
            <pc:sldMk cId="1087694666" sldId="325"/>
            <ac:spMk id="10" creationId="{5FDF4720-5445-47BE-89FE-E40D1AE6F619}"/>
          </ac:spMkLst>
        </pc:spChg>
        <pc:spChg chg="add del">
          <ac:chgData name="Karaman, Alex" userId="d42504ce-d9bc-4bd8-bebb-2964d9fca85f" providerId="ADAL" clId="{495D5D6D-D062-4D08-9FDC-236012176A04}" dt="2022-12-01T22:18:28.405" v="2363" actId="26606"/>
          <ac:spMkLst>
            <pc:docMk/>
            <pc:sldMk cId="1087694666" sldId="325"/>
            <ac:spMk id="12" creationId="{AC8710B4-A815-4082-9E4F-F13A0007090C}"/>
          </ac:spMkLst>
        </pc:spChg>
        <pc:spChg chg="add del">
          <ac:chgData name="Karaman, Alex" userId="d42504ce-d9bc-4bd8-bebb-2964d9fca85f" providerId="ADAL" clId="{495D5D6D-D062-4D08-9FDC-236012176A04}" dt="2022-12-01T22:18:30.961" v="2365" actId="26606"/>
          <ac:spMkLst>
            <pc:docMk/>
            <pc:sldMk cId="1087694666" sldId="325"/>
            <ac:spMk id="14" creationId="{04812C46-200A-4DEB-A05E-3ED6C68C2387}"/>
          </ac:spMkLst>
        </pc:spChg>
        <pc:spChg chg="add del">
          <ac:chgData name="Karaman, Alex" userId="d42504ce-d9bc-4bd8-bebb-2964d9fca85f" providerId="ADAL" clId="{495D5D6D-D062-4D08-9FDC-236012176A04}" dt="2022-12-01T22:18:30.961" v="2365" actId="26606"/>
          <ac:spMkLst>
            <pc:docMk/>
            <pc:sldMk cId="1087694666" sldId="325"/>
            <ac:spMk id="15" creationId="{D1EA859B-E555-4109-94F3-6700E046E008}"/>
          </ac:spMkLst>
        </pc:spChg>
        <pc:spChg chg="add">
          <ac:chgData name="Karaman, Alex" userId="d42504ce-d9bc-4bd8-bebb-2964d9fca85f" providerId="ADAL" clId="{495D5D6D-D062-4D08-9FDC-236012176A04}" dt="2022-12-01T22:18:30.961" v="2366" actId="26606"/>
          <ac:spMkLst>
            <pc:docMk/>
            <pc:sldMk cId="1087694666" sldId="325"/>
            <ac:spMk id="17" creationId="{F13C74B1-5B17-4795-BED0-7140497B445A}"/>
          </ac:spMkLst>
        </pc:spChg>
        <pc:spChg chg="add">
          <ac:chgData name="Karaman, Alex" userId="d42504ce-d9bc-4bd8-bebb-2964d9fca85f" providerId="ADAL" clId="{495D5D6D-D062-4D08-9FDC-236012176A04}" dt="2022-12-01T22:18:30.961" v="2366" actId="26606"/>
          <ac:spMkLst>
            <pc:docMk/>
            <pc:sldMk cId="1087694666" sldId="325"/>
            <ac:spMk id="18" creationId="{D4974D33-8DC5-464E-8C6D-BE58F0669C17}"/>
          </ac:spMkLst>
        </pc:spChg>
        <pc:picChg chg="mod">
          <ac:chgData name="Karaman, Alex" userId="d42504ce-d9bc-4bd8-bebb-2964d9fca85f" providerId="ADAL" clId="{495D5D6D-D062-4D08-9FDC-236012176A04}" dt="2022-12-06T21:03:13.446" v="3119" actId="1076"/>
          <ac:picMkLst>
            <pc:docMk/>
            <pc:sldMk cId="1087694666" sldId="325"/>
            <ac:picMk id="4" creationId="{BFB333AE-B434-44A6-AFDE-87625E89B7E0}"/>
          </ac:picMkLst>
        </pc:picChg>
        <pc:picChg chg="add mod ord">
          <ac:chgData name="Karaman, Alex" userId="d42504ce-d9bc-4bd8-bebb-2964d9fca85f" providerId="ADAL" clId="{495D5D6D-D062-4D08-9FDC-236012176A04}" dt="2022-12-01T22:18:30.961" v="2366" actId="26606"/>
          <ac:picMkLst>
            <pc:docMk/>
            <pc:sldMk cId="1087694666" sldId="325"/>
            <ac:picMk id="5" creationId="{07E95033-8E10-7F78-61EB-A1AA6AD7261F}"/>
          </ac:picMkLst>
        </pc:picChg>
      </pc:sldChg>
      <pc:sldChg chg="addSp modSp add mod setBg">
        <pc:chgData name="Karaman, Alex" userId="d42504ce-d9bc-4bd8-bebb-2964d9fca85f" providerId="ADAL" clId="{495D5D6D-D062-4D08-9FDC-236012176A04}" dt="2022-12-06T21:05:22.278" v="3121" actId="1076"/>
        <pc:sldMkLst>
          <pc:docMk/>
          <pc:sldMk cId="3217189277" sldId="326"/>
        </pc:sldMkLst>
        <pc:spChg chg="mod">
          <ac:chgData name="Karaman, Alex" userId="d42504ce-d9bc-4bd8-bebb-2964d9fca85f" providerId="ADAL" clId="{495D5D6D-D062-4D08-9FDC-236012176A04}" dt="2022-12-01T22:22:55.023" v="2705" actId="26606"/>
          <ac:spMkLst>
            <pc:docMk/>
            <pc:sldMk cId="3217189277" sldId="326"/>
            <ac:spMk id="2" creationId="{4F62BA64-73B6-C628-6236-BB3F80B41266}"/>
          </ac:spMkLst>
        </pc:spChg>
        <pc:spChg chg="mod ord">
          <ac:chgData name="Karaman, Alex" userId="d42504ce-d9bc-4bd8-bebb-2964d9fca85f" providerId="ADAL" clId="{495D5D6D-D062-4D08-9FDC-236012176A04}" dt="2022-12-01T22:23:02.679" v="2709" actId="403"/>
          <ac:spMkLst>
            <pc:docMk/>
            <pc:sldMk cId="3217189277" sldId="326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2:22:55.023" v="2705" actId="26606"/>
          <ac:spMkLst>
            <pc:docMk/>
            <pc:sldMk cId="3217189277" sldId="326"/>
            <ac:spMk id="9" creationId="{1557A916-FDD1-44A1-A7A1-70009FD6BE46}"/>
          </ac:spMkLst>
        </pc:spChg>
        <pc:picChg chg="add mod">
          <ac:chgData name="Karaman, Alex" userId="d42504ce-d9bc-4bd8-bebb-2964d9fca85f" providerId="ADAL" clId="{495D5D6D-D062-4D08-9FDC-236012176A04}" dt="2022-12-01T22:22:55.023" v="2705" actId="26606"/>
          <ac:picMkLst>
            <pc:docMk/>
            <pc:sldMk cId="3217189277" sldId="326"/>
            <ac:picMk id="4" creationId="{B4AC794C-6C2E-1A1B-A9DF-08CF0407565C}"/>
          </ac:picMkLst>
        </pc:picChg>
        <pc:picChg chg="mod">
          <ac:chgData name="Karaman, Alex" userId="d42504ce-d9bc-4bd8-bebb-2964d9fca85f" providerId="ADAL" clId="{495D5D6D-D062-4D08-9FDC-236012176A04}" dt="2022-12-06T21:05:22.278" v="3121" actId="1076"/>
          <ac:picMkLst>
            <pc:docMk/>
            <pc:sldMk cId="3217189277" sldId="326"/>
            <ac:picMk id="5" creationId="{5AF9964D-2F74-A328-CFD3-656EF5FB5742}"/>
          </ac:picMkLst>
        </pc:picChg>
      </pc:sldChg>
      <pc:sldChg chg="addSp delSp modSp add mod">
        <pc:chgData name="Karaman, Alex" userId="d42504ce-d9bc-4bd8-bebb-2964d9fca85f" providerId="ADAL" clId="{495D5D6D-D062-4D08-9FDC-236012176A04}" dt="2022-12-06T21:05:59.645" v="3122" actId="1076"/>
        <pc:sldMkLst>
          <pc:docMk/>
          <pc:sldMk cId="1355082533" sldId="327"/>
        </pc:sldMkLst>
        <pc:spChg chg="del">
          <ac:chgData name="Karaman, Alex" userId="d42504ce-d9bc-4bd8-bebb-2964d9fca85f" providerId="ADAL" clId="{495D5D6D-D062-4D08-9FDC-236012176A04}" dt="2022-12-01T22:27:11.898" v="2710" actId="478"/>
          <ac:spMkLst>
            <pc:docMk/>
            <pc:sldMk cId="1355082533" sldId="327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27:13.314" v="2711" actId="478"/>
          <ac:spMkLst>
            <pc:docMk/>
            <pc:sldMk cId="1355082533" sldId="327"/>
            <ac:spMk id="3" creationId="{CD664467-3871-0024-09CC-DB142BB3382E}"/>
          </ac:spMkLst>
        </pc:spChg>
        <pc:picChg chg="mod">
          <ac:chgData name="Karaman, Alex" userId="d42504ce-d9bc-4bd8-bebb-2964d9fca85f" providerId="ADAL" clId="{495D5D6D-D062-4D08-9FDC-236012176A04}" dt="2022-12-06T21:05:59.645" v="3122" actId="1076"/>
          <ac:picMkLst>
            <pc:docMk/>
            <pc:sldMk cId="1355082533" sldId="327"/>
            <ac:picMk id="2" creationId="{0F5E2E42-2B1C-198E-1E33-BE990F701614}"/>
          </ac:picMkLst>
        </pc:picChg>
        <pc:picChg chg="add">
          <ac:chgData name="Karaman, Alex" userId="d42504ce-d9bc-4bd8-bebb-2964d9fca85f" providerId="ADAL" clId="{495D5D6D-D062-4D08-9FDC-236012176A04}" dt="2022-12-01T22:27:15.722" v="2712" actId="22"/>
          <ac:picMkLst>
            <pc:docMk/>
            <pc:sldMk cId="1355082533" sldId="327"/>
            <ac:picMk id="5" creationId="{714655D7-76C7-9258-19EF-677D98BC39CD}"/>
          </ac:picMkLst>
        </pc:picChg>
      </pc:sldChg>
      <pc:sldChg chg="addSp delSp modSp add mod setBg">
        <pc:chgData name="Karaman, Alex" userId="d42504ce-d9bc-4bd8-bebb-2964d9fca85f" providerId="ADAL" clId="{495D5D6D-D062-4D08-9FDC-236012176A04}" dt="2022-12-06T21:07:03.621" v="3123" actId="1076"/>
        <pc:sldMkLst>
          <pc:docMk/>
          <pc:sldMk cId="1131879070" sldId="328"/>
        </pc:sldMkLst>
        <pc:spChg chg="del">
          <ac:chgData name="Karaman, Alex" userId="d42504ce-d9bc-4bd8-bebb-2964d9fca85f" providerId="ADAL" clId="{495D5D6D-D062-4D08-9FDC-236012176A04}" dt="2022-12-01T22:27:30.326" v="2713" actId="478"/>
          <ac:spMkLst>
            <pc:docMk/>
            <pc:sldMk cId="1131879070" sldId="328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27:30.326" v="2713" actId="478"/>
          <ac:spMkLst>
            <pc:docMk/>
            <pc:sldMk cId="1131879070" sldId="328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2:29:28.439" v="2715" actId="26606"/>
          <ac:spMkLst>
            <pc:docMk/>
            <pc:sldMk cId="1131879070" sldId="328"/>
            <ac:spMk id="10" creationId="{32BC26D8-82FB-445E-AA49-62A77D7C1EE0}"/>
          </ac:spMkLst>
        </pc:spChg>
        <pc:spChg chg="add">
          <ac:chgData name="Karaman, Alex" userId="d42504ce-d9bc-4bd8-bebb-2964d9fca85f" providerId="ADAL" clId="{495D5D6D-D062-4D08-9FDC-236012176A04}" dt="2022-12-01T22:29:28.439" v="2715" actId="26606"/>
          <ac:spMkLst>
            <pc:docMk/>
            <pc:sldMk cId="1131879070" sldId="328"/>
            <ac:spMk id="12" creationId="{CB44330D-EA18-4254-AA95-EB49948539B8}"/>
          </ac:spMkLst>
        </pc:spChg>
        <pc:picChg chg="mod">
          <ac:chgData name="Karaman, Alex" userId="d42504ce-d9bc-4bd8-bebb-2964d9fca85f" providerId="ADAL" clId="{495D5D6D-D062-4D08-9FDC-236012176A04}" dt="2022-12-06T21:07:03.621" v="3123" actId="1076"/>
          <ac:picMkLst>
            <pc:docMk/>
            <pc:sldMk cId="1131879070" sldId="328"/>
            <ac:picMk id="2" creationId="{C4B3EDB5-2EC0-1A18-BF25-C52911338144}"/>
          </ac:picMkLst>
        </pc:picChg>
        <pc:picChg chg="add mod">
          <ac:chgData name="Karaman, Alex" userId="d42504ce-d9bc-4bd8-bebb-2964d9fca85f" providerId="ADAL" clId="{495D5D6D-D062-4D08-9FDC-236012176A04}" dt="2022-12-01T22:31:04.688" v="2758" actId="1037"/>
          <ac:picMkLst>
            <pc:docMk/>
            <pc:sldMk cId="1131879070" sldId="328"/>
            <ac:picMk id="5" creationId="{41BDBCEE-A772-A516-C058-2B040B9A8D6F}"/>
          </ac:picMkLst>
        </pc:picChg>
        <pc:picChg chg="add mod">
          <ac:chgData name="Karaman, Alex" userId="d42504ce-d9bc-4bd8-bebb-2964d9fca85f" providerId="ADAL" clId="{495D5D6D-D062-4D08-9FDC-236012176A04}" dt="2022-12-01T22:31:04.688" v="2758" actId="1037"/>
          <ac:picMkLst>
            <pc:docMk/>
            <pc:sldMk cId="1131879070" sldId="328"/>
            <ac:picMk id="7" creationId="{5036520C-E8EC-6B4A-8814-4B82686066F6}"/>
          </ac:picMkLst>
        </pc:picChg>
      </pc:sldChg>
      <pc:sldChg chg="addSp delSp modSp add mod setBg">
        <pc:chgData name="Karaman, Alex" userId="d42504ce-d9bc-4bd8-bebb-2964d9fca85f" providerId="ADAL" clId="{495D5D6D-D062-4D08-9FDC-236012176A04}" dt="2022-12-06T21:09:19.605" v="3125" actId="1076"/>
        <pc:sldMkLst>
          <pc:docMk/>
          <pc:sldMk cId="2005223332" sldId="329"/>
        </pc:sldMkLst>
        <pc:spChg chg="del">
          <ac:chgData name="Karaman, Alex" userId="d42504ce-d9bc-4bd8-bebb-2964d9fca85f" providerId="ADAL" clId="{495D5D6D-D062-4D08-9FDC-236012176A04}" dt="2022-12-01T22:33:32.773" v="2782" actId="478"/>
          <ac:spMkLst>
            <pc:docMk/>
            <pc:sldMk cId="2005223332" sldId="329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33:32.773" v="2782" actId="478"/>
          <ac:spMkLst>
            <pc:docMk/>
            <pc:sldMk cId="2005223332" sldId="329"/>
            <ac:spMk id="3" creationId="{CD664467-3871-0024-09CC-DB142BB3382E}"/>
          </ac:spMkLst>
        </pc:spChg>
        <pc:spChg chg="add del">
          <ac:chgData name="Karaman, Alex" userId="d42504ce-d9bc-4bd8-bebb-2964d9fca85f" providerId="ADAL" clId="{495D5D6D-D062-4D08-9FDC-236012176A04}" dt="2022-12-01T22:34:40.927" v="2789" actId="26606"/>
          <ac:spMkLst>
            <pc:docMk/>
            <pc:sldMk cId="2005223332" sldId="329"/>
            <ac:spMk id="12" creationId="{9E90EB45-EEE9-4563-8179-65EF62AE0978}"/>
          </ac:spMkLst>
        </pc:spChg>
        <pc:spChg chg="add del">
          <ac:chgData name="Karaman, Alex" userId="d42504ce-d9bc-4bd8-bebb-2964d9fca85f" providerId="ADAL" clId="{495D5D6D-D062-4D08-9FDC-236012176A04}" dt="2022-12-01T22:34:40.927" v="2789" actId="26606"/>
          <ac:spMkLst>
            <pc:docMk/>
            <pc:sldMk cId="2005223332" sldId="329"/>
            <ac:spMk id="14" creationId="{23D0EF74-AD1E-4FD9-914D-8EC9058EBBA3}"/>
          </ac:spMkLst>
        </pc:spChg>
        <pc:spChg chg="add">
          <ac:chgData name="Karaman, Alex" userId="d42504ce-d9bc-4bd8-bebb-2964d9fca85f" providerId="ADAL" clId="{495D5D6D-D062-4D08-9FDC-236012176A04}" dt="2022-12-01T22:34:40.934" v="2790" actId="26606"/>
          <ac:spMkLst>
            <pc:docMk/>
            <pc:sldMk cId="2005223332" sldId="329"/>
            <ac:spMk id="16" creationId="{583CCE40-4C5F-42D3-86D9-7892AD1E98E3}"/>
          </ac:spMkLst>
        </pc:spChg>
        <pc:spChg chg="add">
          <ac:chgData name="Karaman, Alex" userId="d42504ce-d9bc-4bd8-bebb-2964d9fca85f" providerId="ADAL" clId="{495D5D6D-D062-4D08-9FDC-236012176A04}" dt="2022-12-01T22:34:40.934" v="2790" actId="26606"/>
          <ac:spMkLst>
            <pc:docMk/>
            <pc:sldMk cId="2005223332" sldId="329"/>
            <ac:spMk id="17" creationId="{0205D939-00C4-4F2E-9797-3170DD040D90}"/>
          </ac:spMkLst>
        </pc:spChg>
        <pc:spChg chg="add">
          <ac:chgData name="Karaman, Alex" userId="d42504ce-d9bc-4bd8-bebb-2964d9fca85f" providerId="ADAL" clId="{495D5D6D-D062-4D08-9FDC-236012176A04}" dt="2022-12-01T22:34:40.934" v="2790" actId="26606"/>
          <ac:spMkLst>
            <pc:docMk/>
            <pc:sldMk cId="2005223332" sldId="329"/>
            <ac:spMk id="18" creationId="{38EE4E44-1403-472B-8C01-D354CB8F5AE7}"/>
          </ac:spMkLst>
        </pc:spChg>
        <pc:picChg chg="mod">
          <ac:chgData name="Karaman, Alex" userId="d42504ce-d9bc-4bd8-bebb-2964d9fca85f" providerId="ADAL" clId="{495D5D6D-D062-4D08-9FDC-236012176A04}" dt="2022-12-06T21:09:19.605" v="3125" actId="1076"/>
          <ac:picMkLst>
            <pc:docMk/>
            <pc:sldMk cId="2005223332" sldId="329"/>
            <ac:picMk id="2" creationId="{6CC87D53-D9BD-F745-ECCE-0C148E02BB0B}"/>
          </ac:picMkLst>
        </pc:picChg>
        <pc:picChg chg="add mod ord">
          <ac:chgData name="Karaman, Alex" userId="d42504ce-d9bc-4bd8-bebb-2964d9fca85f" providerId="ADAL" clId="{495D5D6D-D062-4D08-9FDC-236012176A04}" dt="2022-12-01T22:34:40.934" v="2790" actId="26606"/>
          <ac:picMkLst>
            <pc:docMk/>
            <pc:sldMk cId="2005223332" sldId="329"/>
            <ac:picMk id="5" creationId="{7B758576-BBA4-5DB1-CA85-444B31BEC51D}"/>
          </ac:picMkLst>
        </pc:picChg>
        <pc:picChg chg="add mod">
          <ac:chgData name="Karaman, Alex" userId="d42504ce-d9bc-4bd8-bebb-2964d9fca85f" providerId="ADAL" clId="{495D5D6D-D062-4D08-9FDC-236012176A04}" dt="2022-12-01T22:34:40.934" v="2790" actId="26606"/>
          <ac:picMkLst>
            <pc:docMk/>
            <pc:sldMk cId="2005223332" sldId="329"/>
            <ac:picMk id="7" creationId="{05E81DBC-0258-93EE-5C2E-1FF3FA140F91}"/>
          </ac:picMkLst>
        </pc:picChg>
      </pc:sldChg>
      <pc:sldChg chg="addSp delSp modSp add mod setBg delDesignElem">
        <pc:chgData name="Karaman, Alex" userId="d42504ce-d9bc-4bd8-bebb-2964d9fca85f" providerId="ADAL" clId="{495D5D6D-D062-4D08-9FDC-236012176A04}" dt="2022-12-06T21:04:10.990" v="3120" actId="1076"/>
        <pc:sldMkLst>
          <pc:docMk/>
          <pc:sldMk cId="2569399656" sldId="330"/>
        </pc:sldMkLst>
        <pc:spChg chg="mod">
          <ac:chgData name="Karaman, Alex" userId="d42504ce-d9bc-4bd8-bebb-2964d9fca85f" providerId="ADAL" clId="{495D5D6D-D062-4D08-9FDC-236012176A04}" dt="2022-12-01T22:20:05.226" v="2472" actId="26606"/>
          <ac:spMkLst>
            <pc:docMk/>
            <pc:sldMk cId="2569399656" sldId="330"/>
            <ac:spMk id="2" creationId="{4F62BA64-73B6-C628-6236-BB3F80B41266}"/>
          </ac:spMkLst>
        </pc:spChg>
        <pc:spChg chg="mod ord">
          <ac:chgData name="Karaman, Alex" userId="d42504ce-d9bc-4bd8-bebb-2964d9fca85f" providerId="ADAL" clId="{495D5D6D-D062-4D08-9FDC-236012176A04}" dt="2022-12-01T22:20:05.226" v="2472" actId="26606"/>
          <ac:spMkLst>
            <pc:docMk/>
            <pc:sldMk cId="2569399656" sldId="330"/>
            <ac:spMk id="3" creationId="{CD664467-3871-0024-09CC-DB142BB3382E}"/>
          </ac:spMkLst>
        </pc:spChg>
        <pc:spChg chg="add">
          <ac:chgData name="Karaman, Alex" userId="d42504ce-d9bc-4bd8-bebb-2964d9fca85f" providerId="ADAL" clId="{495D5D6D-D062-4D08-9FDC-236012176A04}" dt="2022-12-01T22:20:05.226" v="2472" actId="26606"/>
          <ac:spMkLst>
            <pc:docMk/>
            <pc:sldMk cId="2569399656" sldId="330"/>
            <ac:spMk id="10" creationId="{2C61293E-6EBE-43EF-A52C-9BEBFD7679D4}"/>
          </ac:spMkLst>
        </pc:spChg>
        <pc:spChg chg="add">
          <ac:chgData name="Karaman, Alex" userId="d42504ce-d9bc-4bd8-bebb-2964d9fca85f" providerId="ADAL" clId="{495D5D6D-D062-4D08-9FDC-236012176A04}" dt="2022-12-01T22:20:05.226" v="2472" actId="26606"/>
          <ac:spMkLst>
            <pc:docMk/>
            <pc:sldMk cId="2569399656" sldId="330"/>
            <ac:spMk id="12" creationId="{21540236-BFD5-4A9D-8840-4703E7F76825}"/>
          </ac:spMkLst>
        </pc:spChg>
        <pc:spChg chg="del">
          <ac:chgData name="Karaman, Alex" userId="d42504ce-d9bc-4bd8-bebb-2964d9fca85f" providerId="ADAL" clId="{495D5D6D-D062-4D08-9FDC-236012176A04}" dt="2022-12-01T22:19:03.101" v="2377"/>
          <ac:spMkLst>
            <pc:docMk/>
            <pc:sldMk cId="2569399656" sldId="330"/>
            <ac:spMk id="17" creationId="{F13C74B1-5B17-4795-BED0-7140497B445A}"/>
          </ac:spMkLst>
        </pc:spChg>
        <pc:spChg chg="del">
          <ac:chgData name="Karaman, Alex" userId="d42504ce-d9bc-4bd8-bebb-2964d9fca85f" providerId="ADAL" clId="{495D5D6D-D062-4D08-9FDC-236012176A04}" dt="2022-12-01T22:19:03.101" v="2377"/>
          <ac:spMkLst>
            <pc:docMk/>
            <pc:sldMk cId="2569399656" sldId="330"/>
            <ac:spMk id="18" creationId="{D4974D33-8DC5-464E-8C6D-BE58F0669C17}"/>
          </ac:spMkLst>
        </pc:spChg>
        <pc:picChg chg="mod">
          <ac:chgData name="Karaman, Alex" userId="d42504ce-d9bc-4bd8-bebb-2964d9fca85f" providerId="ADAL" clId="{495D5D6D-D062-4D08-9FDC-236012176A04}" dt="2022-12-06T21:04:10.990" v="3120" actId="1076"/>
          <ac:picMkLst>
            <pc:docMk/>
            <pc:sldMk cId="2569399656" sldId="330"/>
            <ac:picMk id="4" creationId="{297B76DC-0358-69D6-4205-C9480CFE8A28}"/>
          </ac:picMkLst>
        </pc:picChg>
        <pc:picChg chg="mod">
          <ac:chgData name="Karaman, Alex" userId="d42504ce-d9bc-4bd8-bebb-2964d9fca85f" providerId="ADAL" clId="{495D5D6D-D062-4D08-9FDC-236012176A04}" dt="2022-12-01T22:20:05.226" v="2472" actId="26606"/>
          <ac:picMkLst>
            <pc:docMk/>
            <pc:sldMk cId="2569399656" sldId="330"/>
            <ac:picMk id="5" creationId="{07E95033-8E10-7F78-61EB-A1AA6AD7261F}"/>
          </ac:picMkLst>
        </pc:picChg>
      </pc:sldChg>
      <pc:sldChg chg="addSp delSp modSp add mod setBg delDesignElem">
        <pc:chgData name="Karaman, Alex" userId="d42504ce-d9bc-4bd8-bebb-2964d9fca85f" providerId="ADAL" clId="{495D5D6D-D062-4D08-9FDC-236012176A04}" dt="2022-12-06T21:07:55.614" v="3124" actId="1076"/>
        <pc:sldMkLst>
          <pc:docMk/>
          <pc:sldMk cId="3385493764" sldId="331"/>
        </pc:sldMkLst>
        <pc:spChg chg="add">
          <ac:chgData name="Karaman, Alex" userId="d42504ce-d9bc-4bd8-bebb-2964d9fca85f" providerId="ADAL" clId="{495D5D6D-D062-4D08-9FDC-236012176A04}" dt="2022-12-01T22:31:20.142" v="2761" actId="26606"/>
          <ac:spMkLst>
            <pc:docMk/>
            <pc:sldMk cId="3385493764" sldId="331"/>
            <ac:spMk id="9" creationId="{5F9CFCE6-877F-4858-B8BD-2C52CA8AFBC4}"/>
          </ac:spMkLst>
        </pc:spChg>
        <pc:spChg chg="del">
          <ac:chgData name="Karaman, Alex" userId="d42504ce-d9bc-4bd8-bebb-2964d9fca85f" providerId="ADAL" clId="{495D5D6D-D062-4D08-9FDC-236012176A04}" dt="2022-12-01T22:31:13.068" v="2760"/>
          <ac:spMkLst>
            <pc:docMk/>
            <pc:sldMk cId="3385493764" sldId="331"/>
            <ac:spMk id="10" creationId="{32BC26D8-82FB-445E-AA49-62A77D7C1EE0}"/>
          </ac:spMkLst>
        </pc:spChg>
        <pc:spChg chg="del">
          <ac:chgData name="Karaman, Alex" userId="d42504ce-d9bc-4bd8-bebb-2964d9fca85f" providerId="ADAL" clId="{495D5D6D-D062-4D08-9FDC-236012176A04}" dt="2022-12-01T22:31:13.068" v="2760"/>
          <ac:spMkLst>
            <pc:docMk/>
            <pc:sldMk cId="3385493764" sldId="331"/>
            <ac:spMk id="12" creationId="{CB44330D-EA18-4254-AA95-EB49948539B8}"/>
          </ac:spMkLst>
        </pc:spChg>
        <pc:spChg chg="add">
          <ac:chgData name="Karaman, Alex" userId="d42504ce-d9bc-4bd8-bebb-2964d9fca85f" providerId="ADAL" clId="{495D5D6D-D062-4D08-9FDC-236012176A04}" dt="2022-12-01T22:31:20.142" v="2761" actId="26606"/>
          <ac:spMkLst>
            <pc:docMk/>
            <pc:sldMk cId="3385493764" sldId="331"/>
            <ac:spMk id="14" creationId="{8213F8A0-12AE-4514-8372-0DD766EC28EE}"/>
          </ac:spMkLst>
        </pc:spChg>
        <pc:spChg chg="add">
          <ac:chgData name="Karaman, Alex" userId="d42504ce-d9bc-4bd8-bebb-2964d9fca85f" providerId="ADAL" clId="{495D5D6D-D062-4D08-9FDC-236012176A04}" dt="2022-12-01T22:31:20.142" v="2761" actId="26606"/>
          <ac:spMkLst>
            <pc:docMk/>
            <pc:sldMk cId="3385493764" sldId="331"/>
            <ac:spMk id="16" creationId="{9EFF17D4-9A8C-4CE5-B096-D8CCD4400437}"/>
          </ac:spMkLst>
        </pc:spChg>
        <pc:picChg chg="mod">
          <ac:chgData name="Karaman, Alex" userId="d42504ce-d9bc-4bd8-bebb-2964d9fca85f" providerId="ADAL" clId="{495D5D6D-D062-4D08-9FDC-236012176A04}" dt="2022-12-06T21:07:55.614" v="3124" actId="1076"/>
          <ac:picMkLst>
            <pc:docMk/>
            <pc:sldMk cId="3385493764" sldId="331"/>
            <ac:picMk id="2" creationId="{7F8E7967-D660-41D7-F287-37A4447E15A4}"/>
          </ac:picMkLst>
        </pc:picChg>
        <pc:picChg chg="add mod">
          <ac:chgData name="Karaman, Alex" userId="d42504ce-d9bc-4bd8-bebb-2964d9fca85f" providerId="ADAL" clId="{495D5D6D-D062-4D08-9FDC-236012176A04}" dt="2022-12-01T22:31:53.873" v="2765" actId="1076"/>
          <ac:picMkLst>
            <pc:docMk/>
            <pc:sldMk cId="3385493764" sldId="331"/>
            <ac:picMk id="3" creationId="{718BCAAB-AF25-2EC0-D710-4B89945971A7}"/>
          </ac:picMkLst>
        </pc:picChg>
        <pc:picChg chg="del mod">
          <ac:chgData name="Karaman, Alex" userId="d42504ce-d9bc-4bd8-bebb-2964d9fca85f" providerId="ADAL" clId="{495D5D6D-D062-4D08-9FDC-236012176A04}" dt="2022-12-01T22:31:24.644" v="2763" actId="478"/>
          <ac:picMkLst>
            <pc:docMk/>
            <pc:sldMk cId="3385493764" sldId="331"/>
            <ac:picMk id="5" creationId="{41BDBCEE-A772-A516-C058-2B040B9A8D6F}"/>
          </ac:picMkLst>
        </pc:picChg>
        <pc:picChg chg="add mod">
          <ac:chgData name="Karaman, Alex" userId="d42504ce-d9bc-4bd8-bebb-2964d9fca85f" providerId="ADAL" clId="{495D5D6D-D062-4D08-9FDC-236012176A04}" dt="2022-12-01T22:32:32.951" v="2781" actId="1038"/>
          <ac:picMkLst>
            <pc:docMk/>
            <pc:sldMk cId="3385493764" sldId="331"/>
            <ac:picMk id="6" creationId="{FEF13AF4-7ADA-8E94-4779-0DE044C35088}"/>
          </ac:picMkLst>
        </pc:picChg>
        <pc:picChg chg="del mod">
          <ac:chgData name="Karaman, Alex" userId="d42504ce-d9bc-4bd8-bebb-2964d9fca85f" providerId="ADAL" clId="{495D5D6D-D062-4D08-9FDC-236012176A04}" dt="2022-12-01T22:31:24.247" v="2762" actId="478"/>
          <ac:picMkLst>
            <pc:docMk/>
            <pc:sldMk cId="3385493764" sldId="331"/>
            <ac:picMk id="7" creationId="{5036520C-E8EC-6B4A-8814-4B82686066F6}"/>
          </ac:picMkLst>
        </pc:picChg>
      </pc:sldChg>
      <pc:sldChg chg="addSp delSp modSp add mod">
        <pc:chgData name="Karaman, Alex" userId="d42504ce-d9bc-4bd8-bebb-2964d9fca85f" providerId="ADAL" clId="{495D5D6D-D062-4D08-9FDC-236012176A04}" dt="2022-12-06T21:15:25.222" v="3128" actId="1076"/>
        <pc:sldMkLst>
          <pc:docMk/>
          <pc:sldMk cId="356620909" sldId="332"/>
        </pc:sldMkLst>
        <pc:spChg chg="del">
          <ac:chgData name="Karaman, Alex" userId="d42504ce-d9bc-4bd8-bebb-2964d9fca85f" providerId="ADAL" clId="{495D5D6D-D062-4D08-9FDC-236012176A04}" dt="2022-12-01T22:48:29.608" v="2905" actId="478"/>
          <ac:spMkLst>
            <pc:docMk/>
            <pc:sldMk cId="356620909" sldId="332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48:29.608" v="2905" actId="478"/>
          <ac:spMkLst>
            <pc:docMk/>
            <pc:sldMk cId="356620909" sldId="332"/>
            <ac:spMk id="3" creationId="{CD664467-3871-0024-09CC-DB142BB3382E}"/>
          </ac:spMkLst>
        </pc:spChg>
        <pc:spChg chg="add mod">
          <ac:chgData name="Karaman, Alex" userId="d42504ce-d9bc-4bd8-bebb-2964d9fca85f" providerId="ADAL" clId="{495D5D6D-D062-4D08-9FDC-236012176A04}" dt="2022-12-01T22:51:10.315" v="3056" actId="1076"/>
          <ac:spMkLst>
            <pc:docMk/>
            <pc:sldMk cId="356620909" sldId="332"/>
            <ac:spMk id="6" creationId="{C27D2FD7-1288-B8DE-D662-84D7851A345D}"/>
          </ac:spMkLst>
        </pc:spChg>
        <pc:picChg chg="mod">
          <ac:chgData name="Karaman, Alex" userId="d42504ce-d9bc-4bd8-bebb-2964d9fca85f" providerId="ADAL" clId="{495D5D6D-D062-4D08-9FDC-236012176A04}" dt="2022-12-06T21:15:25.222" v="3128" actId="1076"/>
          <ac:picMkLst>
            <pc:docMk/>
            <pc:sldMk cId="356620909" sldId="332"/>
            <ac:picMk id="2" creationId="{3D9554AA-B32B-98A8-8951-6E8FD0593F0C}"/>
          </ac:picMkLst>
        </pc:picChg>
        <pc:picChg chg="add mod">
          <ac:chgData name="Karaman, Alex" userId="d42504ce-d9bc-4bd8-bebb-2964d9fca85f" providerId="ADAL" clId="{495D5D6D-D062-4D08-9FDC-236012176A04}" dt="2022-12-01T22:50:34.033" v="3008" actId="14100"/>
          <ac:picMkLst>
            <pc:docMk/>
            <pc:sldMk cId="356620909" sldId="332"/>
            <ac:picMk id="5" creationId="{3988E6DE-0C56-E364-B97E-3597B1515C66}"/>
          </ac:picMkLst>
        </pc:picChg>
      </pc:sldChg>
      <pc:sldChg chg="addSp delSp modSp add mod">
        <pc:chgData name="Karaman, Alex" userId="d42504ce-d9bc-4bd8-bebb-2964d9fca85f" providerId="ADAL" clId="{495D5D6D-D062-4D08-9FDC-236012176A04}" dt="2022-12-06T21:15:49.901" v="3129" actId="1076"/>
        <pc:sldMkLst>
          <pc:docMk/>
          <pc:sldMk cId="3811262021" sldId="333"/>
        </pc:sldMkLst>
        <pc:spChg chg="add del mod">
          <ac:chgData name="Karaman, Alex" userId="d42504ce-d9bc-4bd8-bebb-2964d9fca85f" providerId="ADAL" clId="{495D5D6D-D062-4D08-9FDC-236012176A04}" dt="2022-12-01T22:51:26.507" v="3086" actId="122"/>
          <ac:spMkLst>
            <pc:docMk/>
            <pc:sldMk cId="3811262021" sldId="333"/>
            <ac:spMk id="2" creationId="{4F62BA64-73B6-C628-6236-BB3F80B41266}"/>
          </ac:spMkLst>
        </pc:spChg>
        <pc:spChg chg="del">
          <ac:chgData name="Karaman, Alex" userId="d42504ce-d9bc-4bd8-bebb-2964d9fca85f" providerId="ADAL" clId="{495D5D6D-D062-4D08-9FDC-236012176A04}" dt="2022-12-01T22:51:20.508" v="3059" actId="478"/>
          <ac:spMkLst>
            <pc:docMk/>
            <pc:sldMk cId="3811262021" sldId="333"/>
            <ac:spMk id="3" creationId="{CD664467-3871-0024-09CC-DB142BB3382E}"/>
          </ac:spMkLst>
        </pc:spChg>
        <pc:picChg chg="mod">
          <ac:chgData name="Karaman, Alex" userId="d42504ce-d9bc-4bd8-bebb-2964d9fca85f" providerId="ADAL" clId="{495D5D6D-D062-4D08-9FDC-236012176A04}" dt="2022-12-06T21:15:49.901" v="3129" actId="1076"/>
          <ac:picMkLst>
            <pc:docMk/>
            <pc:sldMk cId="3811262021" sldId="333"/>
            <ac:picMk id="3" creationId="{95A42792-5438-1D32-2613-DAD761EDF21E}"/>
          </ac:picMkLst>
        </pc:picChg>
        <pc:picChg chg="add mod">
          <ac:chgData name="Karaman, Alex" userId="d42504ce-d9bc-4bd8-bebb-2964d9fca85f" providerId="ADAL" clId="{495D5D6D-D062-4D08-9FDC-236012176A04}" dt="2022-12-01T22:52:42.583" v="3089" actId="27614"/>
          <ac:picMkLst>
            <pc:docMk/>
            <pc:sldMk cId="3811262021" sldId="333"/>
            <ac:picMk id="5" creationId="{2435012F-D40F-9184-3433-23F778BF02AC}"/>
          </ac:picMkLst>
        </pc:picChg>
      </pc:sldChg>
      <pc:sldChg chg="add del">
        <pc:chgData name="Karaman, Alex" userId="d42504ce-d9bc-4bd8-bebb-2964d9fca85f" providerId="ADAL" clId="{495D5D6D-D062-4D08-9FDC-236012176A04}" dt="2022-12-01T22:52:47.877" v="3090" actId="47"/>
        <pc:sldMkLst>
          <pc:docMk/>
          <pc:sldMk cId="2273539139" sldId="334"/>
        </pc:sldMkLst>
      </pc:sldChg>
      <pc:sldChg chg="add del">
        <pc:chgData name="Karaman, Alex" userId="d42504ce-d9bc-4bd8-bebb-2964d9fca85f" providerId="ADAL" clId="{495D5D6D-D062-4D08-9FDC-236012176A04}" dt="2022-12-01T22:52:48.772" v="3091" actId="47"/>
        <pc:sldMkLst>
          <pc:docMk/>
          <pc:sldMk cId="2340499777" sldId="335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12/6/2022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0.m4a"/><Relationship Id="rId1" Type="http://schemas.microsoft.com/office/2007/relationships/media" Target="../media/media10.m4a"/><Relationship Id="rId5" Type="http://schemas.openxmlformats.org/officeDocument/2006/relationships/image" Target="../media/image1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1.m4a"/><Relationship Id="rId1" Type="http://schemas.microsoft.com/office/2007/relationships/media" Target="../media/media11.m4a"/><Relationship Id="rId5" Type="http://schemas.openxmlformats.org/officeDocument/2006/relationships/image" Target="../media/image1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2.m4a"/><Relationship Id="rId1" Type="http://schemas.microsoft.com/office/2007/relationships/media" Target="../media/media12.m4a"/><Relationship Id="rId5" Type="http://schemas.openxmlformats.org/officeDocument/2006/relationships/image" Target="../media/image1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3.m4a"/><Relationship Id="rId1" Type="http://schemas.microsoft.com/office/2007/relationships/media" Target="../media/media13.m4a"/><Relationship Id="rId6" Type="http://schemas.openxmlformats.org/officeDocument/2006/relationships/image" Target="../media/image1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4.m4a"/><Relationship Id="rId1" Type="http://schemas.microsoft.com/office/2007/relationships/media" Target="../media/media14.m4a"/><Relationship Id="rId6" Type="http://schemas.openxmlformats.org/officeDocument/2006/relationships/image" Target="../media/image1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5.m4a"/><Relationship Id="rId1" Type="http://schemas.microsoft.com/office/2007/relationships/media" Target="../media/media15.m4a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6.m4a"/><Relationship Id="rId1" Type="http://schemas.microsoft.com/office/2007/relationships/media" Target="../media/media16.m4a"/><Relationship Id="rId5" Type="http://schemas.openxmlformats.org/officeDocument/2006/relationships/image" Target="../media/image1.png"/><Relationship Id="rId4" Type="http://schemas.openxmlformats.org/officeDocument/2006/relationships/image" Target="../media/image1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7.m4a"/><Relationship Id="rId1" Type="http://schemas.microsoft.com/office/2007/relationships/media" Target="../media/media17.m4a"/><Relationship Id="rId6" Type="http://schemas.openxmlformats.org/officeDocument/2006/relationships/image" Target="../media/image1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8.m4a"/><Relationship Id="rId1" Type="http://schemas.microsoft.com/office/2007/relationships/media" Target="../media/media18.m4a"/><Relationship Id="rId4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19.m4a"/><Relationship Id="rId1" Type="http://schemas.microsoft.com/office/2007/relationships/media" Target="../media/media19.m4a"/><Relationship Id="rId5" Type="http://schemas.openxmlformats.org/officeDocument/2006/relationships/image" Target="../media/image1.png"/><Relationship Id="rId4" Type="http://schemas.openxmlformats.org/officeDocument/2006/relationships/image" Target="../media/image18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5" Type="http://schemas.openxmlformats.org/officeDocument/2006/relationships/image" Target="../media/image1.png"/><Relationship Id="rId4" Type="http://schemas.openxmlformats.org/officeDocument/2006/relationships/image" Target="../media/image2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0.m4a"/><Relationship Id="rId1" Type="http://schemas.microsoft.com/office/2007/relationships/media" Target="../media/media20.m4a"/><Relationship Id="rId5" Type="http://schemas.openxmlformats.org/officeDocument/2006/relationships/image" Target="../media/image1.png"/><Relationship Id="rId4" Type="http://schemas.openxmlformats.org/officeDocument/2006/relationships/image" Target="../media/image18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1.m4a"/><Relationship Id="rId1" Type="http://schemas.microsoft.com/office/2007/relationships/media" Target="../media/media21.m4a"/><Relationship Id="rId5" Type="http://schemas.openxmlformats.org/officeDocument/2006/relationships/image" Target="../media/image1.png"/><Relationship Id="rId4" Type="http://schemas.openxmlformats.org/officeDocument/2006/relationships/image" Target="../media/image1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2.m4a"/><Relationship Id="rId1" Type="http://schemas.microsoft.com/office/2007/relationships/media" Target="../media/media22.m4a"/><Relationship Id="rId5" Type="http://schemas.openxmlformats.org/officeDocument/2006/relationships/image" Target="../media/image1.png"/><Relationship Id="rId4" Type="http://schemas.openxmlformats.org/officeDocument/2006/relationships/image" Target="../media/image2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3.m4a"/><Relationship Id="rId1" Type="http://schemas.microsoft.com/office/2007/relationships/media" Target="../media/media23.m4a"/><Relationship Id="rId6" Type="http://schemas.openxmlformats.org/officeDocument/2006/relationships/image" Target="../media/image1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4.m4a"/><Relationship Id="rId1" Type="http://schemas.microsoft.com/office/2007/relationships/media" Target="../media/media24.m4a"/><Relationship Id="rId6" Type="http://schemas.openxmlformats.org/officeDocument/2006/relationships/image" Target="../media/image1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5.m4a"/><Relationship Id="rId1" Type="http://schemas.microsoft.com/office/2007/relationships/media" Target="../media/media25.m4a"/><Relationship Id="rId6" Type="http://schemas.openxmlformats.org/officeDocument/2006/relationships/image" Target="../media/image1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6.m4a"/><Relationship Id="rId1" Type="http://schemas.microsoft.com/office/2007/relationships/media" Target="../media/media26.m4a"/><Relationship Id="rId6" Type="http://schemas.openxmlformats.org/officeDocument/2006/relationships/image" Target="../media/image1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1.png"/><Relationship Id="rId2" Type="http://schemas.openxmlformats.org/officeDocument/2006/relationships/audio" Target="../media/media27.m4a"/><Relationship Id="rId1" Type="http://schemas.microsoft.com/office/2007/relationships/media" Target="../media/media27.m4a"/><Relationship Id="rId6" Type="http://schemas.openxmlformats.org/officeDocument/2006/relationships/image" Target="../media/image31.jp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8.m4a"/><Relationship Id="rId1" Type="http://schemas.microsoft.com/office/2007/relationships/media" Target="../media/media28.m4a"/><Relationship Id="rId5" Type="http://schemas.openxmlformats.org/officeDocument/2006/relationships/image" Target="../media/image1.png"/><Relationship Id="rId4" Type="http://schemas.openxmlformats.org/officeDocument/2006/relationships/image" Target="../media/image3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29.m4a"/><Relationship Id="rId1" Type="http://schemas.microsoft.com/office/2007/relationships/media" Target="../media/media29.m4a"/><Relationship Id="rId5" Type="http://schemas.openxmlformats.org/officeDocument/2006/relationships/image" Target="../media/image1.png"/><Relationship Id="rId4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audio" Target="../media/media30.m4a"/><Relationship Id="rId1" Type="http://schemas.microsoft.com/office/2007/relationships/media" Target="../media/media30.m4a"/><Relationship Id="rId4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5" Type="http://schemas.openxmlformats.org/officeDocument/2006/relationships/image" Target="../media/image1.png"/><Relationship Id="rId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5" Type="http://schemas.openxmlformats.org/officeDocument/2006/relationships/image" Target="../media/image1.png"/><Relationship Id="rId4" Type="http://schemas.openxmlformats.org/officeDocument/2006/relationships/image" Target="../media/image4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5" Type="http://schemas.openxmlformats.org/officeDocument/2006/relationships/image" Target="../media/image1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8.m4a"/><Relationship Id="rId1" Type="http://schemas.microsoft.com/office/2007/relationships/media" Target="../media/media8.m4a"/><Relationship Id="rId5" Type="http://schemas.openxmlformats.org/officeDocument/2006/relationships/image" Target="../media/image1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9.m4a"/><Relationship Id="rId1" Type="http://schemas.microsoft.com/office/2007/relationships/media" Target="../media/media9.m4a"/><Relationship Id="rId5" Type="http://schemas.openxmlformats.org/officeDocument/2006/relationships/image" Target="../media/image1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 fontScale="90000"/>
          </a:bodyPr>
          <a:lstStyle/>
          <a:p>
            <a:r>
              <a:rPr lang="en-US" dirty="0"/>
              <a:t>Scholarships 101: How to Find Money for College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Sabino High School</a:t>
            </a:r>
          </a:p>
          <a:p>
            <a:r>
              <a:rPr lang="en-US" dirty="0"/>
              <a:t>Dr. Alex Karaman, CCRC</a:t>
            </a:r>
          </a:p>
        </p:txBody>
      </p:sp>
      <p:pic>
        <p:nvPicPr>
          <p:cNvPr id="2" name="intro">
            <a:hlinkClick r:id="" action="ppaction://media"/>
            <a:extLst>
              <a:ext uri="{FF2B5EF4-FFF2-40B4-BE49-F238E27FC236}">
                <a16:creationId xmlns:a16="http://schemas.microsoft.com/office/drawing/2014/main" id="{BEA9FC56-BEC1-8039-F683-F5ABF44FDB5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512552" y="409723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5288"/>
    </mc:Choice>
    <mc:Fallback>
      <p:transition spd="slow" advTm="1528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28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583F17-1834-AA7B-7308-5903BD6C8E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0443" y="0"/>
            <a:ext cx="9131114" cy="6858000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984DE2D2-D6EB-4C9E-EB4E-2F084A64F89F}"/>
              </a:ext>
            </a:extLst>
          </p:cNvPr>
          <p:cNvSpPr/>
          <p:nvPr/>
        </p:nvSpPr>
        <p:spPr>
          <a:xfrm>
            <a:off x="4457775" y="3959604"/>
            <a:ext cx="3276449" cy="2898396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4">
            <a:hlinkClick r:id="" action="ppaction://media"/>
            <a:extLst>
              <a:ext uri="{FF2B5EF4-FFF2-40B4-BE49-F238E27FC236}">
                <a16:creationId xmlns:a16="http://schemas.microsoft.com/office/drawing/2014/main" id="{3F1DBB84-482D-D6A6-31D2-538C8D86BE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19545" y="594290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75323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9251"/>
    </mc:Choice>
    <mc:Fallback>
      <p:transition spd="slow" advTm="3925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2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7823E51-1C0A-826D-C79B-25B0FE33AD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42660"/>
            <a:ext cx="12192000" cy="6172679"/>
          </a:xfrm>
          <a:prstGeom prst="rect">
            <a:avLst/>
          </a:prstGeom>
        </p:spPr>
      </p:pic>
      <p:pic>
        <p:nvPicPr>
          <p:cNvPr id="2" name="su5">
            <a:hlinkClick r:id="" action="ppaction://media"/>
            <a:extLst>
              <a:ext uri="{FF2B5EF4-FFF2-40B4-BE49-F238E27FC236}">
                <a16:creationId xmlns:a16="http://schemas.microsoft.com/office/drawing/2014/main" id="{C1F5203F-B195-E853-43AD-27BBC96E23C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512492" y="76689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745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9460"/>
    </mc:Choice>
    <mc:Fallback>
      <p:transition spd="slow" advTm="6946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94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9">
            <a:extLst>
              <a:ext uri="{FF2B5EF4-FFF2-40B4-BE49-F238E27FC236}">
                <a16:creationId xmlns:a16="http://schemas.microsoft.com/office/drawing/2014/main" id="{F3060C83-F051-4F0E-ABAD-AA0DFC48B2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reeform: Shape 11">
            <a:extLst>
              <a:ext uri="{FF2B5EF4-FFF2-40B4-BE49-F238E27FC236}">
                <a16:creationId xmlns:a16="http://schemas.microsoft.com/office/drawing/2014/main" id="{83C98ABE-055B-441F-B07E-44F97F083C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-376156" y="-253670"/>
            <a:ext cx="1827638" cy="1376989"/>
          </a:xfrm>
          <a:custGeom>
            <a:avLst/>
            <a:gdLst>
              <a:gd name="connsiteX0" fmla="*/ 0 w 1827638"/>
              <a:gd name="connsiteY0" fmla="*/ 987379 h 1376989"/>
              <a:gd name="connsiteX1" fmla="*/ 987379 w 1827638"/>
              <a:gd name="connsiteY1" fmla="*/ 0 h 1376989"/>
              <a:gd name="connsiteX2" fmla="*/ 1827638 w 1827638"/>
              <a:gd name="connsiteY2" fmla="*/ 840260 h 1376989"/>
              <a:gd name="connsiteX3" fmla="*/ 1827638 w 1827638"/>
              <a:gd name="connsiteY3" fmla="*/ 1376989 h 1376989"/>
              <a:gd name="connsiteX4" fmla="*/ 0 w 1827638"/>
              <a:gd name="connsiteY4" fmla="*/ 1376989 h 1376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7638" h="1376989">
                <a:moveTo>
                  <a:pt x="0" y="987379"/>
                </a:moveTo>
                <a:lnTo>
                  <a:pt x="987379" y="0"/>
                </a:lnTo>
                <a:lnTo>
                  <a:pt x="1827638" y="840260"/>
                </a:lnTo>
                <a:lnTo>
                  <a:pt x="1827638" y="1376989"/>
                </a:lnTo>
                <a:lnTo>
                  <a:pt x="0" y="1376989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9FDB030-9B49-4CED-8CCD-4D99382388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891641" y="422146"/>
            <a:ext cx="645368" cy="645368"/>
          </a:xfrm>
          <a:prstGeom prst="rect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783CA14-24A1-485C-8B30-D6A5D87987A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8900000" flipH="1">
            <a:off x="10043482" y="655140"/>
            <a:ext cx="687472" cy="687472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A97C86A-04D6-40F7-AE84-31AB43E6A8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9356643" y="0"/>
            <a:ext cx="2835357" cy="1480837"/>
          </a:xfrm>
          <a:custGeom>
            <a:avLst/>
            <a:gdLst>
              <a:gd name="connsiteX0" fmla="*/ 2835357 w 2835357"/>
              <a:gd name="connsiteY0" fmla="*/ 1480837 h 1480837"/>
              <a:gd name="connsiteX1" fmla="*/ 0 w 2835357"/>
              <a:gd name="connsiteY1" fmla="*/ 1480837 h 1480837"/>
              <a:gd name="connsiteX2" fmla="*/ 1552727 w 2835357"/>
              <a:gd name="connsiteY2" fmla="*/ 0 h 1480837"/>
              <a:gd name="connsiteX3" fmla="*/ 2835357 w 2835357"/>
              <a:gd name="connsiteY3" fmla="*/ 1223245 h 148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5357" h="1480837">
                <a:moveTo>
                  <a:pt x="2835357" y="1480837"/>
                </a:moveTo>
                <a:lnTo>
                  <a:pt x="0" y="1480837"/>
                </a:lnTo>
                <a:lnTo>
                  <a:pt x="1552727" y="0"/>
                </a:lnTo>
                <a:lnTo>
                  <a:pt x="2835357" y="1223245"/>
                </a:lnTo>
                <a:close/>
              </a:path>
            </a:pathLst>
          </a:cu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0" name="Isosceles Triangle 19">
            <a:extLst>
              <a:ext uri="{FF2B5EF4-FFF2-40B4-BE49-F238E27FC236}">
                <a16:creationId xmlns:a16="http://schemas.microsoft.com/office/drawing/2014/main" id="{FF9F2414-84E8-453E-B1F3-389FDE8192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7976344" y="6115501"/>
            <a:ext cx="1494513" cy="742499"/>
          </a:xfrm>
          <a:prstGeom prst="triangle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5433161-7C0C-9F3D-0F87-382905EBA1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7573" y="643467"/>
            <a:ext cx="9816854" cy="5571065"/>
          </a:xfrm>
          <a:prstGeom prst="rect">
            <a:avLst/>
          </a:prstGeom>
          <a:ln>
            <a:noFill/>
          </a:ln>
        </p:spPr>
      </p:pic>
      <p:sp>
        <p:nvSpPr>
          <p:cNvPr id="22" name="Isosceles Triangle 21">
            <a:extLst>
              <a:ext uri="{FF2B5EF4-FFF2-40B4-BE49-F238E27FC236}">
                <a16:creationId xmlns:a16="http://schemas.microsoft.com/office/drawing/2014/main" id="{3ECA69A1-7536-43AC-85EF-C7106179F5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7604080" y="6453143"/>
            <a:ext cx="814903" cy="404857"/>
          </a:xfrm>
          <a:prstGeom prst="triangle">
            <a:avLst/>
          </a:pr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6">
            <a:hlinkClick r:id="" action="ppaction://media"/>
            <a:extLst>
              <a:ext uri="{FF2B5EF4-FFF2-40B4-BE49-F238E27FC236}">
                <a16:creationId xmlns:a16="http://schemas.microsoft.com/office/drawing/2014/main" id="{147EB1D6-1341-7E8A-8FDF-147715D6DEF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293413" y="581070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23918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2982"/>
    </mc:Choice>
    <mc:Fallback>
      <p:transition spd="slow" advTm="6298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9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9E90EB45-EEE9-4563-8179-65EF62AE09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4E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A38169C-5584-B91A-B0E2-C84CC2A8DA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6433" y="857107"/>
            <a:ext cx="5372100" cy="5143785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3D0EF74-AD1E-4FD9-914D-8EC9058EBB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noFill/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4F2AB14-87D2-25F3-B305-E9F615032F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3466" y="835741"/>
            <a:ext cx="5372099" cy="5186517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3B8B042B-E500-B580-D089-6633F799E706}"/>
              </a:ext>
            </a:extLst>
          </p:cNvPr>
          <p:cNvSpPr/>
          <p:nvPr/>
        </p:nvSpPr>
        <p:spPr>
          <a:xfrm>
            <a:off x="1528003" y="2238374"/>
            <a:ext cx="3276449" cy="479215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E0CFDF9-778B-1FD9-C382-ED1D57E5BEBB}"/>
              </a:ext>
            </a:extLst>
          </p:cNvPr>
          <p:cNvSpPr/>
          <p:nvPr/>
        </p:nvSpPr>
        <p:spPr>
          <a:xfrm>
            <a:off x="7399090" y="1622327"/>
            <a:ext cx="4067619" cy="3313651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7">
            <a:hlinkClick r:id="" action="ppaction://media"/>
            <a:extLst>
              <a:ext uri="{FF2B5EF4-FFF2-40B4-BE49-F238E27FC236}">
                <a16:creationId xmlns:a16="http://schemas.microsoft.com/office/drawing/2014/main" id="{1D50DD0C-ECC8-A367-20BF-BADA9049E9E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410188" y="622347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2136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5799"/>
    </mc:Choice>
    <mc:Fallback>
      <p:transition spd="slow" advTm="10579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79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1">
            <a:extLst>
              <a:ext uri="{FF2B5EF4-FFF2-40B4-BE49-F238E27FC236}">
                <a16:creationId xmlns:a16="http://schemas.microsoft.com/office/drawing/2014/main" id="{9E90EB45-EEE9-4563-8179-65EF62AE09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4E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450126C-000A-C685-EFD5-8A8B52C1B1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6433" y="850392"/>
            <a:ext cx="5372100" cy="5157216"/>
          </a:xfrm>
          <a:prstGeom prst="rect">
            <a:avLst/>
          </a:prstGeom>
        </p:spPr>
      </p:pic>
      <p:sp>
        <p:nvSpPr>
          <p:cNvPr id="10" name="Rectangle 13">
            <a:extLst>
              <a:ext uri="{FF2B5EF4-FFF2-40B4-BE49-F238E27FC236}">
                <a16:creationId xmlns:a16="http://schemas.microsoft.com/office/drawing/2014/main" id="{23D0EF74-AD1E-4FD9-914D-8EC9058EBB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noFill/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FEA461-4720-7C69-FCAB-B2A1C46C8F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3466" y="830248"/>
            <a:ext cx="5372099" cy="5197504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CFB82A30-678A-88C4-82A9-D8DDD04AB642}"/>
              </a:ext>
            </a:extLst>
          </p:cNvPr>
          <p:cNvSpPr/>
          <p:nvPr/>
        </p:nvSpPr>
        <p:spPr>
          <a:xfrm>
            <a:off x="2109028" y="3952874"/>
            <a:ext cx="3276449" cy="479215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E586037-76B5-6B9C-CE34-0162E695116E}"/>
              </a:ext>
            </a:extLst>
          </p:cNvPr>
          <p:cNvSpPr/>
          <p:nvPr/>
        </p:nvSpPr>
        <p:spPr>
          <a:xfrm>
            <a:off x="7038821" y="3086099"/>
            <a:ext cx="3276449" cy="479215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 8">
            <a:hlinkClick r:id="" action="ppaction://media"/>
            <a:extLst>
              <a:ext uri="{FF2B5EF4-FFF2-40B4-BE49-F238E27FC236}">
                <a16:creationId xmlns:a16="http://schemas.microsoft.com/office/drawing/2014/main" id="{FBF3F6FE-5BA3-F38E-CC3B-DF49BAEBB1D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410188" y="610989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0129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94793"/>
    </mc:Choice>
    <mc:Fallback>
      <p:transition spd="slow" advTm="9479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479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9" name="Rectangle 9">
            <a:extLst>
              <a:ext uri="{FF2B5EF4-FFF2-40B4-BE49-F238E27FC236}">
                <a16:creationId xmlns:a16="http://schemas.microsoft.com/office/drawing/2014/main" id="{AB8C311F-7253-4AED-9701-7FC0708C4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11">
            <a:extLst>
              <a:ext uri="{FF2B5EF4-FFF2-40B4-BE49-F238E27FC236}">
                <a16:creationId xmlns:a16="http://schemas.microsoft.com/office/drawing/2014/main" id="{E2384209-CB15-4CDF-9D31-C44FD9A3F2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2666617" y="-2666188"/>
            <a:ext cx="6858000" cy="12191233"/>
          </a:xfrm>
          <a:prstGeom prst="rect">
            <a:avLst/>
          </a:prstGeom>
          <a:gradFill>
            <a:gsLst>
              <a:gs pos="8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13">
            <a:extLst>
              <a:ext uri="{FF2B5EF4-FFF2-40B4-BE49-F238E27FC236}">
                <a16:creationId xmlns:a16="http://schemas.microsoft.com/office/drawing/2014/main" id="{2633B3B5-CC90-43F0-8714-D31D1F3F0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311" y="0"/>
            <a:ext cx="9070846" cy="6857572"/>
          </a:xfrm>
          <a:prstGeom prst="rect">
            <a:avLst/>
          </a:prstGeom>
          <a:gradFill>
            <a:gsLst>
              <a:gs pos="8000">
                <a:srgbClr val="000000">
                  <a:alpha val="52000"/>
                </a:srgbClr>
              </a:gs>
              <a:gs pos="100000">
                <a:schemeClr val="accent1"/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15">
            <a:extLst>
              <a:ext uri="{FF2B5EF4-FFF2-40B4-BE49-F238E27FC236}">
                <a16:creationId xmlns:a16="http://schemas.microsoft.com/office/drawing/2014/main" id="{A8D57A06-A426-446D-B02C-A2DC6B62E4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3649491" y="-1685840"/>
            <a:ext cx="4894564" cy="12193546"/>
          </a:xfrm>
          <a:prstGeom prst="rect">
            <a:avLst/>
          </a:prstGeom>
          <a:gradFill>
            <a:gsLst>
              <a:gs pos="0">
                <a:schemeClr val="accent5">
                  <a:lumMod val="60000"/>
                  <a:lumOff val="40000"/>
                  <a:alpha val="0"/>
                </a:schemeClr>
              </a:gs>
              <a:gs pos="100000">
                <a:srgbClr val="000000">
                  <a:alpha val="46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6332518-0794-0738-12AC-37DFD5ECFA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" y="708279"/>
            <a:ext cx="11277600" cy="5441442"/>
          </a:xfrm>
          <a:prstGeom prst="rect">
            <a:avLst/>
          </a:prstGeom>
        </p:spPr>
      </p:pic>
      <p:pic>
        <p:nvPicPr>
          <p:cNvPr id="2" name="sufinal">
            <a:hlinkClick r:id="" action="ppaction://media"/>
            <a:extLst>
              <a:ext uri="{FF2B5EF4-FFF2-40B4-BE49-F238E27FC236}">
                <a16:creationId xmlns:a16="http://schemas.microsoft.com/office/drawing/2014/main" id="{32142B32-6FF6-768F-00C9-82BAAD27FE7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062599" y="543117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23893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37169"/>
    </mc:Choice>
    <mc:Fallback>
      <p:transition spd="slow" advTm="13716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716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65430" y="629268"/>
            <a:ext cx="6586491" cy="1286160"/>
          </a:xfrm>
        </p:spPr>
        <p:txBody>
          <a:bodyPr anchor="b">
            <a:normAutofit/>
          </a:bodyPr>
          <a:lstStyle/>
          <a:p>
            <a:r>
              <a:rPr lang="en-US" dirty="0"/>
              <a:t>Basic Internet Searches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65431" y="2438400"/>
            <a:ext cx="6586489" cy="3785419"/>
          </a:xfrm>
        </p:spPr>
        <p:txBody>
          <a:bodyPr>
            <a:normAutofit/>
          </a:bodyPr>
          <a:lstStyle/>
          <a:p>
            <a:r>
              <a:rPr lang="en-US" sz="2400" dirty="0"/>
              <a:t>This Is The Least Preferred Method:</a:t>
            </a:r>
          </a:p>
          <a:p>
            <a:pPr lvl="1"/>
            <a:r>
              <a:rPr lang="en-US" dirty="0"/>
              <a:t>Can Take A Lot Of Time</a:t>
            </a:r>
          </a:p>
          <a:p>
            <a:pPr lvl="1"/>
            <a:r>
              <a:rPr lang="en-US" dirty="0"/>
              <a:t>Most Results Won't Apply To You</a:t>
            </a:r>
          </a:p>
          <a:p>
            <a:pPr lvl="1"/>
            <a:r>
              <a:rPr lang="en-US" dirty="0"/>
              <a:t>Some Results Will Be Outdated</a:t>
            </a:r>
          </a:p>
          <a:p>
            <a:pPr lvl="1"/>
            <a:r>
              <a:rPr lang="en-US" dirty="0"/>
              <a:t>Most Scholarships Have A Large Potential Applicant Pool</a:t>
            </a:r>
          </a:p>
          <a:p>
            <a:r>
              <a:rPr lang="en-US" sz="2400" dirty="0"/>
              <a:t>However, This Can Be Fruitful, And You Could Get Lucky And Find Some Great Scholarships This Way.</a:t>
            </a:r>
          </a:p>
        </p:txBody>
      </p:sp>
      <p:pic>
        <p:nvPicPr>
          <p:cNvPr id="5" name="Picture 4" descr="Light bulb on yellow background with sketched light beams and cord">
            <a:extLst>
              <a:ext uri="{FF2B5EF4-FFF2-40B4-BE49-F238E27FC236}">
                <a16:creationId xmlns:a16="http://schemas.microsoft.com/office/drawing/2014/main" id="{EE88924B-C185-7495-A914-375891FAC0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1344" r="7086"/>
          <a:stretch/>
        </p:blipFill>
        <p:spPr>
          <a:xfrm>
            <a:off x="20" y="10"/>
            <a:ext cx="4635571" cy="6857990"/>
          </a:xfrm>
          <a:prstGeom prst="rect">
            <a:avLst/>
          </a:prstGeom>
          <a:effectLst/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7F400EE-A8A5-48AF-B4D6-291B52C6F0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080934" y="2115117"/>
            <a:ext cx="6309360" cy="0"/>
          </a:xfrm>
          <a:prstGeom prst="line">
            <a:avLst/>
          </a:prstGeom>
          <a:ln w="19050">
            <a:solidFill>
              <a:srgbClr val="F5E83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nternet">
            <a:hlinkClick r:id="" action="ppaction://media"/>
            <a:extLst>
              <a:ext uri="{FF2B5EF4-FFF2-40B4-BE49-F238E27FC236}">
                <a16:creationId xmlns:a16="http://schemas.microsoft.com/office/drawing/2014/main" id="{5D6DBDCD-B62B-835C-013E-A14BB674441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11309" y="597734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4431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9607"/>
    </mc:Choice>
    <mc:Fallback>
      <p:transition spd="slow" advTm="10960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960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2151139A-886F-4B97-8815-729AD3831B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B5E08C4-8CDD-4623-A5B8-E998C6DEE3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492"/>
            <a:ext cx="12191998" cy="1575955"/>
          </a:xfrm>
          <a:prstGeom prst="rect">
            <a:avLst/>
          </a:prstGeom>
          <a:gradFill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5F33878-D502-4FFA-8ACE-F2AECDB2A2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35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3539FEE-81D3-4406-802E-60B20B16F4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8" y="-5307777"/>
            <a:ext cx="1576446" cy="12192001"/>
          </a:xfrm>
          <a:prstGeom prst="rect">
            <a:avLst/>
          </a:prstGeom>
          <a:gradFill>
            <a:gsLst>
              <a:gs pos="16000">
                <a:srgbClr val="000000">
                  <a:alpha val="0"/>
                </a:srgbClr>
              </a:gs>
              <a:gs pos="99000">
                <a:srgbClr val="000000">
                  <a:alpha val="87000"/>
                </a:srgbClr>
              </a:gs>
            </a:gsLst>
            <a:lin ang="11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C701763-729E-462F-A5A8-E0DEFEB1E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825434" y="986"/>
            <a:ext cx="4303422" cy="1575461"/>
          </a:xfrm>
          <a:prstGeom prst="rect">
            <a:avLst/>
          </a:prstGeom>
          <a:gradFill>
            <a:gsLst>
              <a:gs pos="0">
                <a:schemeClr val="accent1">
                  <a:alpha val="17000"/>
                </a:schemeClr>
              </a:gs>
              <a:gs pos="74000">
                <a:schemeClr val="accent1">
                  <a:lumMod val="50000"/>
                  <a:alpha val="0"/>
                </a:schemeClr>
              </a:gs>
            </a:gsLst>
            <a:lin ang="14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714" y="353160"/>
            <a:ext cx="7091300" cy="89858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700">
                <a:solidFill>
                  <a:srgbClr val="FFFFFF"/>
                </a:solidFill>
              </a:rPr>
              <a:t>Basic internet searches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71507" y="387224"/>
            <a:ext cx="3291839" cy="83045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n-US" sz="2000" dirty="0">
                <a:solidFill>
                  <a:srgbClr val="FFFFFF"/>
                </a:solidFill>
              </a:rPr>
              <a:t>Helps to Know Scholarship Categories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9CF27B9-D7B4-F173-1BF6-1D968EFAB19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2195" y="2218308"/>
            <a:ext cx="4087219" cy="399763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06C097C-E1B3-83AB-B888-E4265AA2334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1165" y="2218308"/>
            <a:ext cx="4053511" cy="3997831"/>
          </a:xfrm>
          <a:prstGeom prst="rect">
            <a:avLst/>
          </a:prstGeom>
        </p:spPr>
      </p:pic>
      <p:pic>
        <p:nvPicPr>
          <p:cNvPr id="4" name="categories">
            <a:hlinkClick r:id="" action="ppaction://media"/>
            <a:extLst>
              <a:ext uri="{FF2B5EF4-FFF2-40B4-BE49-F238E27FC236}">
                <a16:creationId xmlns:a16="http://schemas.microsoft.com/office/drawing/2014/main" id="{B4BF664E-E353-8322-B4A1-F08ABE5A112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369879" y="599323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89595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93903"/>
    </mc:Choice>
    <mc:Fallback>
      <p:transition spd="slow" advTm="29390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390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10F24D38-B79E-44B4-830E-043F45D96D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20742"/>
            <a:ext cx="10515600" cy="132556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4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Basic Internet Searches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FC469874-256B-45B3-A79C-7591B4BA1E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rgbClr val="FFFFFF">
                <a:alpha val="8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850" y="2266345"/>
            <a:ext cx="5097780" cy="3910617"/>
          </a:xfrm>
          <a:ln w="57150"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/>
          <a:p>
            <a:pPr marL="0" indent="0" algn="ctr">
              <a:buNone/>
            </a:pPr>
            <a:r>
              <a:rPr lang="en-US" sz="4400" b="1" u="sng" dirty="0">
                <a:solidFill>
                  <a:srgbClr val="FFFFFF"/>
                </a:solidFill>
              </a:rPr>
              <a:t>Start Broad</a:t>
            </a:r>
          </a:p>
          <a:p>
            <a:pPr marL="0" indent="0" algn="ctr">
              <a:buNone/>
            </a:pPr>
            <a:endParaRPr lang="en-US" sz="2400" b="1" dirty="0">
              <a:solidFill>
                <a:srgbClr val="FFFFFF"/>
              </a:solidFill>
            </a:endParaRPr>
          </a:p>
          <a:p>
            <a:pPr marL="0" indent="0" algn="ctr">
              <a:buNone/>
            </a:pPr>
            <a:r>
              <a:rPr lang="en-US" sz="2400" b="1" dirty="0">
                <a:solidFill>
                  <a:srgbClr val="FFFFFF"/>
                </a:solidFill>
              </a:rPr>
              <a:t>“Scholarships for Students of Color”</a:t>
            </a:r>
          </a:p>
          <a:p>
            <a:pPr marL="0" indent="0" algn="ctr">
              <a:buNone/>
            </a:pPr>
            <a:endParaRPr lang="en-US" sz="2400" b="1" dirty="0">
              <a:solidFill>
                <a:srgbClr val="FFFFFF"/>
              </a:solidFill>
            </a:endParaRPr>
          </a:p>
          <a:p>
            <a:pPr marL="0" indent="0" algn="ctr">
              <a:buNone/>
            </a:pPr>
            <a:r>
              <a:rPr lang="en-US" sz="2400" b="1" dirty="0">
                <a:solidFill>
                  <a:srgbClr val="FFFFFF"/>
                </a:solidFill>
              </a:rPr>
              <a:t>“Scholarships for Latinx/Chican@ Students”</a:t>
            </a:r>
          </a:p>
          <a:p>
            <a:pPr marL="0"/>
            <a:endParaRPr lang="en-US" sz="2400" b="1" dirty="0">
              <a:solidFill>
                <a:srgbClr val="FFFFFF"/>
              </a:solidFill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F49E31D-118F-0866-7B1D-63D0107AEB64}"/>
              </a:ext>
            </a:extLst>
          </p:cNvPr>
          <p:cNvSpPr txBox="1">
            <a:spLocks/>
          </p:cNvSpPr>
          <p:nvPr/>
        </p:nvSpPr>
        <p:spPr>
          <a:xfrm>
            <a:off x="6770370" y="2266345"/>
            <a:ext cx="5097780" cy="3910618"/>
          </a:xfrm>
          <a:prstGeom prst="rect">
            <a:avLst/>
          </a:prstGeom>
          <a:ln w="57150">
            <a:solidFill>
              <a:schemeClr val="tx1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4400" b="1" u="sng" dirty="0">
                <a:solidFill>
                  <a:srgbClr val="FFFFFF"/>
                </a:solidFill>
              </a:rPr>
              <a:t>Get Specific</a:t>
            </a:r>
          </a:p>
          <a:p>
            <a:pPr marL="0" indent="0" algn="ctr">
              <a:buNone/>
            </a:pPr>
            <a:endParaRPr lang="en-US" sz="2400" b="1" dirty="0">
              <a:solidFill>
                <a:srgbClr val="FFFFFF"/>
              </a:solidFill>
            </a:endParaRPr>
          </a:p>
          <a:p>
            <a:pPr marL="0" indent="0" algn="ctr">
              <a:buNone/>
            </a:pPr>
            <a:r>
              <a:rPr lang="en-US" sz="2400" b="1" dirty="0">
                <a:solidFill>
                  <a:srgbClr val="FFFFFF"/>
                </a:solidFill>
              </a:rPr>
              <a:t>“Scholarships for Latinas/Chicanas”</a:t>
            </a:r>
          </a:p>
          <a:p>
            <a:pPr marL="0" indent="0" algn="ctr">
              <a:buNone/>
            </a:pPr>
            <a:endParaRPr lang="en-US" sz="2400" b="1" dirty="0">
              <a:solidFill>
                <a:srgbClr val="FFFFFF"/>
              </a:solidFill>
            </a:endParaRPr>
          </a:p>
          <a:p>
            <a:pPr marL="0" indent="0" algn="ctr">
              <a:buNone/>
            </a:pPr>
            <a:r>
              <a:rPr lang="en-US" sz="2400" b="1" dirty="0">
                <a:solidFill>
                  <a:srgbClr val="FFFFFF"/>
                </a:solidFill>
              </a:rPr>
              <a:t>“Scholarships for Latinas in STEM Majors”</a:t>
            </a:r>
          </a:p>
          <a:p>
            <a:pPr marL="0"/>
            <a:endParaRPr lang="en-US" sz="2400" b="1" dirty="0">
              <a:solidFill>
                <a:srgbClr val="FFFFFF"/>
              </a:solidFill>
            </a:endParaRPr>
          </a:p>
          <a:p>
            <a:pPr marL="0"/>
            <a:endParaRPr lang="en-US" sz="2400" b="1" dirty="0">
              <a:solidFill>
                <a:srgbClr val="FFFFFF"/>
              </a:solidFill>
            </a:endParaRPr>
          </a:p>
        </p:txBody>
      </p:sp>
      <p:sp>
        <p:nvSpPr>
          <p:cNvPr id="5" name="Arrow: Striped Right 4">
            <a:extLst>
              <a:ext uri="{FF2B5EF4-FFF2-40B4-BE49-F238E27FC236}">
                <a16:creationId xmlns:a16="http://schemas.microsoft.com/office/drawing/2014/main" id="{4F1AADA3-C224-7EA9-EF50-EED601A381CE}"/>
              </a:ext>
            </a:extLst>
          </p:cNvPr>
          <p:cNvSpPr/>
          <p:nvPr/>
        </p:nvSpPr>
        <p:spPr>
          <a:xfrm>
            <a:off x="5524500" y="3783503"/>
            <a:ext cx="1152525" cy="876300"/>
          </a:xfrm>
          <a:prstGeom prst="striped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broad specific">
            <a:hlinkClick r:id="" action="ppaction://media"/>
            <a:extLst>
              <a:ext uri="{FF2B5EF4-FFF2-40B4-BE49-F238E27FC236}">
                <a16:creationId xmlns:a16="http://schemas.microsoft.com/office/drawing/2014/main" id="{A613DB10-FC21-FF1D-E093-2242D4E8EE5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495714" y="624630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075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4="http://schemas.microsoft.com/office/powerpoint/2010/main" Requires="p14">
      <p:transition spd="slow" p14:dur="2000" advTm="118384"/>
    </mc:Choice>
    <mc:Fallback>
      <p:transition spd="slow" advTm="11838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8384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9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anchor="b">
            <a:normAutofit/>
          </a:bodyPr>
          <a:lstStyle/>
          <a:p>
            <a:r>
              <a:rPr lang="en-US" sz="4200"/>
              <a:t>Scholarship Search Engines</a:t>
            </a:r>
          </a:p>
        </p:txBody>
      </p:sp>
      <p:sp>
        <p:nvSpPr>
          <p:cNvPr id="18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1926" y="2872899"/>
            <a:ext cx="4721744" cy="3729450"/>
          </a:xfrm>
        </p:spPr>
        <p:txBody>
          <a:bodyPr>
            <a:normAutofit lnSpcReduction="10000"/>
          </a:bodyPr>
          <a:lstStyle/>
          <a:p>
            <a:r>
              <a:rPr lang="en-US" sz="2200" dirty="0"/>
              <a:t>Our Second-Best Option</a:t>
            </a:r>
          </a:p>
          <a:p>
            <a:r>
              <a:rPr lang="en-US" sz="2200" dirty="0"/>
              <a:t>Similar To Internet Searches, But:</a:t>
            </a:r>
          </a:p>
          <a:p>
            <a:pPr lvl="1"/>
            <a:r>
              <a:rPr lang="en-US" sz="2200" dirty="0"/>
              <a:t>Algorithmically Driven</a:t>
            </a:r>
          </a:p>
          <a:p>
            <a:pPr lvl="1"/>
            <a:r>
              <a:rPr lang="en-US" sz="2200" dirty="0"/>
              <a:t>Learns About You</a:t>
            </a:r>
          </a:p>
          <a:p>
            <a:pPr lvl="1"/>
            <a:r>
              <a:rPr lang="en-US" sz="2200" dirty="0"/>
              <a:t>Eliminates Scholarships You Do Not Qualify For</a:t>
            </a:r>
          </a:p>
          <a:p>
            <a:pPr lvl="1"/>
            <a:r>
              <a:rPr lang="en-US" sz="2200" dirty="0"/>
              <a:t>Provides Ability To Easily Save Favorites And Track Due Dates</a:t>
            </a:r>
          </a:p>
          <a:p>
            <a:pPr lvl="1"/>
            <a:r>
              <a:rPr lang="en-US" sz="2200" dirty="0"/>
              <a:t>User Friendly</a:t>
            </a:r>
          </a:p>
          <a:p>
            <a:pPr lvl="1"/>
            <a:r>
              <a:rPr lang="en-US" sz="2200" dirty="0"/>
              <a:t>Sometime Provide Their Own Scholarships</a:t>
            </a:r>
          </a:p>
          <a:p>
            <a:pPr lvl="1"/>
            <a:endParaRPr lang="en-US" sz="2000" dirty="0"/>
          </a:p>
        </p:txBody>
      </p:sp>
      <p:pic>
        <p:nvPicPr>
          <p:cNvPr id="5" name="Picture 4" descr="Blue candlestick chart">
            <a:extLst>
              <a:ext uri="{FF2B5EF4-FFF2-40B4-BE49-F238E27FC236}">
                <a16:creationId xmlns:a16="http://schemas.microsoft.com/office/drawing/2014/main" id="{07E95033-8E10-7F78-61EB-A1AA6AD7261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101" r="19946" b="-1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  <p:pic>
        <p:nvPicPr>
          <p:cNvPr id="4" name="engine 1">
            <a:hlinkClick r:id="" action="ppaction://media"/>
            <a:extLst>
              <a:ext uri="{FF2B5EF4-FFF2-40B4-BE49-F238E27FC236}">
                <a16:creationId xmlns:a16="http://schemas.microsoft.com/office/drawing/2014/main" id="{BFB333AE-B434-44A6-AFDE-87625E89B7E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0401" y="61205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76946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77448"/>
    </mc:Choice>
    <mc:Fallback>
      <p:transition spd="slow" advTm="7744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744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327D73B4-9F5C-4A64-A179-51B9500CB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9A1727C-5229-AE2A-26E7-3BD2577815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57715" y="467271"/>
            <a:ext cx="4195674" cy="2052522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500"/>
              <a:t>Scholarships 101: How To Find Money For College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1F06963-6374-4B48-844F-071A9BAAA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22965" y="554152"/>
            <a:ext cx="5742189" cy="574218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1" descr="Person raising hand">
            <a:extLst>
              <a:ext uri="{FF2B5EF4-FFF2-40B4-BE49-F238E27FC236}">
                <a16:creationId xmlns:a16="http://schemas.microsoft.com/office/drawing/2014/main" id="{80BA8E53-4894-C9E1-4634-489089D661F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777" r="19472" b="-2"/>
          <a:stretch/>
        </p:blipFill>
        <p:spPr>
          <a:xfrm>
            <a:off x="505418" y="554151"/>
            <a:ext cx="5742189" cy="5742189"/>
          </a:xfrm>
          <a:custGeom>
            <a:avLst/>
            <a:gdLst/>
            <a:ahLst/>
            <a:cxnLst/>
            <a:rect l="l" t="t" r="r" b="b"/>
            <a:pathLst>
              <a:path w="1838528" h="1838528">
                <a:moveTo>
                  <a:pt x="919264" y="0"/>
                </a:moveTo>
                <a:cubicBezTo>
                  <a:pt x="1426959" y="0"/>
                  <a:pt x="1838528" y="411569"/>
                  <a:pt x="1838528" y="919264"/>
                </a:cubicBezTo>
                <a:cubicBezTo>
                  <a:pt x="1838528" y="1426959"/>
                  <a:pt x="1426959" y="1838528"/>
                  <a:pt x="919264" y="1838528"/>
                </a:cubicBezTo>
                <a:cubicBezTo>
                  <a:pt x="411569" y="1838528"/>
                  <a:pt x="0" y="1426959"/>
                  <a:pt x="0" y="919264"/>
                </a:cubicBezTo>
                <a:cubicBezTo>
                  <a:pt x="0" y="411569"/>
                  <a:pt x="411569" y="0"/>
                  <a:pt x="919264" y="0"/>
                </a:cubicBezTo>
                <a:close/>
              </a:path>
            </a:pathLst>
          </a:custGeom>
        </p:spPr>
      </p:pic>
      <p:sp>
        <p:nvSpPr>
          <p:cNvPr id="21" name="!!plus graphic">
            <a:extLst>
              <a:ext uri="{FF2B5EF4-FFF2-40B4-BE49-F238E27FC236}">
                <a16:creationId xmlns:a16="http://schemas.microsoft.com/office/drawing/2014/main" id="{6CB927A4-E432-4310-9CD5-E89FF5063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04956" y="703679"/>
            <a:ext cx="171515" cy="171515"/>
          </a:xfrm>
          <a:custGeom>
            <a:avLst/>
            <a:gdLst>
              <a:gd name="connsiteX0" fmla="*/ 159874 w 171515"/>
              <a:gd name="connsiteY0" fmla="*/ 74116 h 171515"/>
              <a:gd name="connsiteX1" fmla="*/ 97399 w 171515"/>
              <a:gd name="connsiteY1" fmla="*/ 74116 h 171515"/>
              <a:gd name="connsiteX2" fmla="*/ 97399 w 171515"/>
              <a:gd name="connsiteY2" fmla="*/ 11641 h 171515"/>
              <a:gd name="connsiteX3" fmla="*/ 85758 w 171515"/>
              <a:gd name="connsiteY3" fmla="*/ 0 h 171515"/>
              <a:gd name="connsiteX4" fmla="*/ 74116 w 171515"/>
              <a:gd name="connsiteY4" fmla="*/ 11641 h 171515"/>
              <a:gd name="connsiteX5" fmla="*/ 74116 w 171515"/>
              <a:gd name="connsiteY5" fmla="*/ 74116 h 171515"/>
              <a:gd name="connsiteX6" fmla="*/ 11641 w 171515"/>
              <a:gd name="connsiteY6" fmla="*/ 74116 h 171515"/>
              <a:gd name="connsiteX7" fmla="*/ 0 w 171515"/>
              <a:gd name="connsiteY7" fmla="*/ 85758 h 171515"/>
              <a:gd name="connsiteX8" fmla="*/ 11641 w 171515"/>
              <a:gd name="connsiteY8" fmla="*/ 97399 h 171515"/>
              <a:gd name="connsiteX9" fmla="*/ 74116 w 171515"/>
              <a:gd name="connsiteY9" fmla="*/ 97399 h 171515"/>
              <a:gd name="connsiteX10" fmla="*/ 74116 w 171515"/>
              <a:gd name="connsiteY10" fmla="*/ 159874 h 171515"/>
              <a:gd name="connsiteX11" fmla="*/ 85758 w 171515"/>
              <a:gd name="connsiteY11" fmla="*/ 171515 h 171515"/>
              <a:gd name="connsiteX12" fmla="*/ 97399 w 171515"/>
              <a:gd name="connsiteY12" fmla="*/ 159874 h 171515"/>
              <a:gd name="connsiteX13" fmla="*/ 97399 w 171515"/>
              <a:gd name="connsiteY13" fmla="*/ 97399 h 171515"/>
              <a:gd name="connsiteX14" fmla="*/ 159874 w 171515"/>
              <a:gd name="connsiteY14" fmla="*/ 97399 h 171515"/>
              <a:gd name="connsiteX15" fmla="*/ 171515 w 171515"/>
              <a:gd name="connsiteY15" fmla="*/ 85758 h 171515"/>
              <a:gd name="connsiteX16" fmla="*/ 159874 w 171515"/>
              <a:gd name="connsiteY16" fmla="*/ 74116 h 17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515" h="171515">
                <a:moveTo>
                  <a:pt x="159874" y="74116"/>
                </a:moveTo>
                <a:lnTo>
                  <a:pt x="97399" y="74116"/>
                </a:lnTo>
                <a:lnTo>
                  <a:pt x="97399" y="11641"/>
                </a:lnTo>
                <a:cubicBezTo>
                  <a:pt x="97399" y="5212"/>
                  <a:pt x="92187" y="0"/>
                  <a:pt x="85758" y="0"/>
                </a:cubicBezTo>
                <a:cubicBezTo>
                  <a:pt x="79328" y="0"/>
                  <a:pt x="74116" y="5212"/>
                  <a:pt x="74116" y="11641"/>
                </a:cubicBezTo>
                <a:lnTo>
                  <a:pt x="74116" y="74116"/>
                </a:lnTo>
                <a:lnTo>
                  <a:pt x="11641" y="74116"/>
                </a:lnTo>
                <a:cubicBezTo>
                  <a:pt x="5212" y="74116"/>
                  <a:pt x="0" y="79328"/>
                  <a:pt x="0" y="85758"/>
                </a:cubicBezTo>
                <a:cubicBezTo>
                  <a:pt x="0" y="92187"/>
                  <a:pt x="5212" y="97399"/>
                  <a:pt x="11641" y="97399"/>
                </a:cubicBezTo>
                <a:lnTo>
                  <a:pt x="74116" y="97399"/>
                </a:lnTo>
                <a:lnTo>
                  <a:pt x="74116" y="159874"/>
                </a:lnTo>
                <a:cubicBezTo>
                  <a:pt x="74116" y="166303"/>
                  <a:pt x="79328" y="171515"/>
                  <a:pt x="85758" y="171515"/>
                </a:cubicBezTo>
                <a:cubicBezTo>
                  <a:pt x="92187" y="171515"/>
                  <a:pt x="97399" y="166303"/>
                  <a:pt x="97399" y="159874"/>
                </a:cubicBezTo>
                <a:lnTo>
                  <a:pt x="97399" y="97399"/>
                </a:lnTo>
                <a:lnTo>
                  <a:pt x="159874" y="97399"/>
                </a:lnTo>
                <a:cubicBezTo>
                  <a:pt x="166303" y="97399"/>
                  <a:pt x="171515" y="92187"/>
                  <a:pt x="171515" y="85758"/>
                </a:cubicBezTo>
                <a:cubicBezTo>
                  <a:pt x="171515" y="79328"/>
                  <a:pt x="166303" y="74116"/>
                  <a:pt x="159874" y="74116"/>
                </a:cubicBezTo>
                <a:close/>
              </a:path>
            </a:pathLst>
          </a:custGeom>
          <a:solidFill>
            <a:schemeClr val="accent1"/>
          </a:solidFill>
          <a:ln w="7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!!circle graphic">
            <a:extLst>
              <a:ext uri="{FF2B5EF4-FFF2-40B4-BE49-F238E27FC236}">
                <a16:creationId xmlns:a16="http://schemas.microsoft.com/office/drawing/2014/main" id="{1453BF6C-B012-48B7-B4E8-6D7AC7C27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22753" y="1562696"/>
            <a:ext cx="157545" cy="157545"/>
          </a:xfrm>
          <a:custGeom>
            <a:avLst/>
            <a:gdLst>
              <a:gd name="connsiteX0" fmla="*/ 78773 w 157545"/>
              <a:gd name="connsiteY0" fmla="*/ 23283 h 157545"/>
              <a:gd name="connsiteX1" fmla="*/ 134262 w 157545"/>
              <a:gd name="connsiteY1" fmla="*/ 78773 h 157545"/>
              <a:gd name="connsiteX2" fmla="*/ 78773 w 157545"/>
              <a:gd name="connsiteY2" fmla="*/ 134262 h 157545"/>
              <a:gd name="connsiteX3" fmla="*/ 23283 w 157545"/>
              <a:gd name="connsiteY3" fmla="*/ 78773 h 157545"/>
              <a:gd name="connsiteX4" fmla="*/ 78773 w 157545"/>
              <a:gd name="connsiteY4" fmla="*/ 23283 h 157545"/>
              <a:gd name="connsiteX5" fmla="*/ 78773 w 157545"/>
              <a:gd name="connsiteY5" fmla="*/ 0 h 157545"/>
              <a:gd name="connsiteX6" fmla="*/ 0 w 157545"/>
              <a:gd name="connsiteY6" fmla="*/ 78773 h 157545"/>
              <a:gd name="connsiteX7" fmla="*/ 78773 w 157545"/>
              <a:gd name="connsiteY7" fmla="*/ 157545 h 157545"/>
              <a:gd name="connsiteX8" fmla="*/ 157545 w 157545"/>
              <a:gd name="connsiteY8" fmla="*/ 78773 h 157545"/>
              <a:gd name="connsiteX9" fmla="*/ 78773 w 157545"/>
              <a:gd name="connsiteY9" fmla="*/ 0 h 15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545" h="157545">
                <a:moveTo>
                  <a:pt x="78773" y="23283"/>
                </a:moveTo>
                <a:cubicBezTo>
                  <a:pt x="109419" y="23283"/>
                  <a:pt x="134262" y="48126"/>
                  <a:pt x="134262" y="78773"/>
                </a:cubicBezTo>
                <a:cubicBezTo>
                  <a:pt x="134262" y="109419"/>
                  <a:pt x="109419" y="134262"/>
                  <a:pt x="78773" y="134262"/>
                </a:cubicBezTo>
                <a:cubicBezTo>
                  <a:pt x="48126" y="134262"/>
                  <a:pt x="23283" y="109419"/>
                  <a:pt x="23283" y="78773"/>
                </a:cubicBezTo>
                <a:cubicBezTo>
                  <a:pt x="23312" y="48139"/>
                  <a:pt x="48139" y="23312"/>
                  <a:pt x="78773" y="23283"/>
                </a:cubicBezTo>
                <a:moveTo>
                  <a:pt x="78773" y="0"/>
                </a:moveTo>
                <a:cubicBezTo>
                  <a:pt x="35268" y="0"/>
                  <a:pt x="0" y="35268"/>
                  <a:pt x="0" y="78773"/>
                </a:cubicBezTo>
                <a:cubicBezTo>
                  <a:pt x="0" y="122277"/>
                  <a:pt x="35268" y="157545"/>
                  <a:pt x="78773" y="157545"/>
                </a:cubicBezTo>
                <a:cubicBezTo>
                  <a:pt x="122277" y="157545"/>
                  <a:pt x="157545" y="122277"/>
                  <a:pt x="157545" y="78773"/>
                </a:cubicBezTo>
                <a:cubicBezTo>
                  <a:pt x="157545" y="35268"/>
                  <a:pt x="122277" y="0"/>
                  <a:pt x="78773" y="0"/>
                </a:cubicBezTo>
                <a:close/>
              </a:path>
            </a:pathLst>
          </a:custGeom>
          <a:solidFill>
            <a:schemeClr val="accent1"/>
          </a:solidFill>
          <a:ln w="7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2FAF46-2182-6BBA-5D2D-CCCC5044419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657715" y="2990818"/>
            <a:ext cx="4745994" cy="291387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3200" dirty="0">
                <a:solidFill>
                  <a:schemeClr val="tx1">
                    <a:alpha val="80000"/>
                  </a:schemeClr>
                </a:solidFill>
              </a:rPr>
              <a:t>Types of Financial Aid:</a:t>
            </a:r>
          </a:p>
          <a:p>
            <a:pPr lvl="1"/>
            <a:r>
              <a:rPr lang="en-US" sz="3200" dirty="0">
                <a:solidFill>
                  <a:schemeClr val="tx1">
                    <a:alpha val="80000"/>
                  </a:schemeClr>
                </a:solidFill>
              </a:rPr>
              <a:t>Scholarships</a:t>
            </a:r>
          </a:p>
          <a:p>
            <a:pPr lvl="1"/>
            <a:r>
              <a:rPr lang="en-US" sz="3200" dirty="0">
                <a:solidFill>
                  <a:schemeClr val="tx1">
                    <a:alpha val="80000"/>
                  </a:schemeClr>
                </a:solidFill>
              </a:rPr>
              <a:t>Grants</a:t>
            </a:r>
          </a:p>
          <a:p>
            <a:pPr lvl="1"/>
            <a:r>
              <a:rPr lang="en-US" sz="3200" dirty="0">
                <a:solidFill>
                  <a:schemeClr val="tx1">
                    <a:alpha val="80000"/>
                  </a:schemeClr>
                </a:solidFill>
              </a:rPr>
              <a:t>Loans</a:t>
            </a:r>
          </a:p>
        </p:txBody>
      </p:sp>
      <p:sp>
        <p:nvSpPr>
          <p:cNvPr id="25" name="!!dot graphic">
            <a:extLst>
              <a:ext uri="{FF2B5EF4-FFF2-40B4-BE49-F238E27FC236}">
                <a16:creationId xmlns:a16="http://schemas.microsoft.com/office/drawing/2014/main" id="{E3020543-B24B-4EC4-8FFC-8DD88EEA9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54149" y="5775082"/>
            <a:ext cx="112426" cy="112426"/>
          </a:xfrm>
          <a:custGeom>
            <a:avLst/>
            <a:gdLst>
              <a:gd name="connsiteX0" fmla="*/ 112426 w 112426"/>
              <a:gd name="connsiteY0" fmla="*/ 56213 h 112426"/>
              <a:gd name="connsiteX1" fmla="*/ 56213 w 112426"/>
              <a:gd name="connsiteY1" fmla="*/ 112426 h 112426"/>
              <a:gd name="connsiteX2" fmla="*/ 0 w 112426"/>
              <a:gd name="connsiteY2" fmla="*/ 56213 h 112426"/>
              <a:gd name="connsiteX3" fmla="*/ 56213 w 112426"/>
              <a:gd name="connsiteY3" fmla="*/ 0 h 112426"/>
              <a:gd name="connsiteX4" fmla="*/ 112426 w 112426"/>
              <a:gd name="connsiteY4" fmla="*/ 56213 h 11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26" h="112426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27" name="!!Straight Connector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peech Bubble: Oval 12">
            <a:extLst>
              <a:ext uri="{FF2B5EF4-FFF2-40B4-BE49-F238E27FC236}">
                <a16:creationId xmlns:a16="http://schemas.microsoft.com/office/drawing/2014/main" id="{EAE8FBB0-12F1-DEF0-1F86-6B74D1328D94}"/>
              </a:ext>
            </a:extLst>
          </p:cNvPr>
          <p:cNvSpPr/>
          <p:nvPr/>
        </p:nvSpPr>
        <p:spPr>
          <a:xfrm>
            <a:off x="3019424" y="467270"/>
            <a:ext cx="3045729" cy="1675854"/>
          </a:xfrm>
          <a:prstGeom prst="wedgeEllipse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How Do I Get Free Money To Go to School?</a:t>
            </a:r>
          </a:p>
        </p:txBody>
      </p:sp>
      <p:pic>
        <p:nvPicPr>
          <p:cNvPr id="4" name="free money">
            <a:hlinkClick r:id="" action="ppaction://media"/>
            <a:extLst>
              <a:ext uri="{FF2B5EF4-FFF2-40B4-BE49-F238E27FC236}">
                <a16:creationId xmlns:a16="http://schemas.microsoft.com/office/drawing/2014/main" id="{559BA0E3-C5EE-1013-6549-A47C35FD02F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794109" y="599154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1148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8639"/>
    </mc:Choice>
    <mc:Fallback>
      <p:transition spd="slow" advTm="5863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863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2C61293E-6EBE-43EF-A52C-9BEBFD7679D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97762" y="329184"/>
            <a:ext cx="6251110" cy="1783080"/>
          </a:xfrm>
        </p:spPr>
        <p:txBody>
          <a:bodyPr anchor="b">
            <a:normAutofit/>
          </a:bodyPr>
          <a:lstStyle/>
          <a:p>
            <a:r>
              <a:rPr lang="en-US" sz="5400"/>
              <a:t>Scholarship Search Engines</a:t>
            </a:r>
          </a:p>
        </p:txBody>
      </p:sp>
      <p:pic>
        <p:nvPicPr>
          <p:cNvPr id="5" name="Picture 4" descr="Blue candlestick chart">
            <a:extLst>
              <a:ext uri="{FF2B5EF4-FFF2-40B4-BE49-F238E27FC236}">
                <a16:creationId xmlns:a16="http://schemas.microsoft.com/office/drawing/2014/main" id="{07E95033-8E10-7F78-61EB-A1AA6AD7261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912" r="30756" b="-1"/>
          <a:stretch/>
        </p:blipFill>
        <p:spPr>
          <a:xfrm>
            <a:off x="1" y="10"/>
            <a:ext cx="4657344" cy="6857990"/>
          </a:xfrm>
          <a:custGeom>
            <a:avLst/>
            <a:gdLst/>
            <a:ahLst/>
            <a:cxnLst/>
            <a:rect l="l" t="t" r="r" b="b"/>
            <a:pathLst>
              <a:path w="4657344" h="6858000">
                <a:moveTo>
                  <a:pt x="0" y="0"/>
                </a:moveTo>
                <a:lnTo>
                  <a:pt x="3429755" y="0"/>
                </a:lnTo>
                <a:lnTo>
                  <a:pt x="3526016" y="148742"/>
                </a:lnTo>
                <a:cubicBezTo>
                  <a:pt x="3657740" y="365513"/>
                  <a:pt x="3777402" y="589569"/>
                  <a:pt x="3886489" y="819975"/>
                </a:cubicBezTo>
                <a:cubicBezTo>
                  <a:pt x="3891856" y="833492"/>
                  <a:pt x="3900663" y="845393"/>
                  <a:pt x="3912049" y="854514"/>
                </a:cubicBezTo>
                <a:cubicBezTo>
                  <a:pt x="3897352" y="819849"/>
                  <a:pt x="3883037" y="784928"/>
                  <a:pt x="3868083" y="750263"/>
                </a:cubicBezTo>
                <a:cubicBezTo>
                  <a:pt x="3806989" y="608712"/>
                  <a:pt x="3742478" y="469145"/>
                  <a:pt x="3674155" y="331786"/>
                </a:cubicBezTo>
                <a:lnTo>
                  <a:pt x="3496656" y="0"/>
                </a:lnTo>
                <a:lnTo>
                  <a:pt x="3554371" y="0"/>
                </a:lnTo>
                <a:lnTo>
                  <a:pt x="3661621" y="196614"/>
                </a:lnTo>
                <a:cubicBezTo>
                  <a:pt x="3856899" y="573253"/>
                  <a:pt x="4021071" y="966066"/>
                  <a:pt x="4161279" y="1371196"/>
                </a:cubicBezTo>
                <a:cubicBezTo>
                  <a:pt x="4379525" y="2007265"/>
                  <a:pt x="4530141" y="2664286"/>
                  <a:pt x="4610660" y="3331516"/>
                </a:cubicBezTo>
                <a:cubicBezTo>
                  <a:pt x="4652837" y="3672965"/>
                  <a:pt x="4671625" y="4013908"/>
                  <a:pt x="4645040" y="4357388"/>
                </a:cubicBezTo>
                <a:cubicBezTo>
                  <a:pt x="4613599" y="4758899"/>
                  <a:pt x="4566181" y="5157998"/>
                  <a:pt x="4485789" y="5552906"/>
                </a:cubicBezTo>
                <a:cubicBezTo>
                  <a:pt x="4397121" y="5988893"/>
                  <a:pt x="4276748" y="6414594"/>
                  <a:pt x="4117769" y="6828295"/>
                </a:cubicBezTo>
                <a:lnTo>
                  <a:pt x="4105288" y="6858000"/>
                </a:lnTo>
                <a:lnTo>
                  <a:pt x="4052520" y="6858000"/>
                </a:lnTo>
                <a:lnTo>
                  <a:pt x="4059369" y="6841549"/>
                </a:lnTo>
                <a:cubicBezTo>
                  <a:pt x="4147276" y="6614016"/>
                  <a:pt x="4224193" y="6380817"/>
                  <a:pt x="4291518" y="6142729"/>
                </a:cubicBezTo>
                <a:cubicBezTo>
                  <a:pt x="4350055" y="5935370"/>
                  <a:pt x="4393256" y="5723695"/>
                  <a:pt x="4443357" y="5513923"/>
                </a:cubicBezTo>
                <a:cubicBezTo>
                  <a:pt x="4444541" y="5502788"/>
                  <a:pt x="4445137" y="5491601"/>
                  <a:pt x="4445146" y="5480401"/>
                </a:cubicBezTo>
                <a:cubicBezTo>
                  <a:pt x="4408465" y="5607635"/>
                  <a:pt x="4379196" y="5719759"/>
                  <a:pt x="4344559" y="5830359"/>
                </a:cubicBezTo>
                <a:cubicBezTo>
                  <a:pt x="4254261" y="6118381"/>
                  <a:pt x="4150112" y="6398531"/>
                  <a:pt x="4031702" y="6670527"/>
                </a:cubicBezTo>
                <a:lnTo>
                  <a:pt x="394382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2" name="sketchy line">
            <a:extLst>
              <a:ext uri="{FF2B5EF4-FFF2-40B4-BE49-F238E27FC236}">
                <a16:creationId xmlns:a16="http://schemas.microsoft.com/office/drawing/2014/main" id="{21540236-BFD5-4A9D-8840-4703E7F768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297762" y="2374947"/>
            <a:ext cx="4243589" cy="18288"/>
          </a:xfrm>
          <a:custGeom>
            <a:avLst/>
            <a:gdLst>
              <a:gd name="connsiteX0" fmla="*/ 0 w 4243589"/>
              <a:gd name="connsiteY0" fmla="*/ 0 h 18288"/>
              <a:gd name="connsiteX1" fmla="*/ 478919 w 4243589"/>
              <a:gd name="connsiteY1" fmla="*/ 0 h 18288"/>
              <a:gd name="connsiteX2" fmla="*/ 957839 w 4243589"/>
              <a:gd name="connsiteY2" fmla="*/ 0 h 18288"/>
              <a:gd name="connsiteX3" fmla="*/ 1521630 w 4243589"/>
              <a:gd name="connsiteY3" fmla="*/ 0 h 18288"/>
              <a:gd name="connsiteX4" fmla="*/ 2212729 w 4243589"/>
              <a:gd name="connsiteY4" fmla="*/ 0 h 18288"/>
              <a:gd name="connsiteX5" fmla="*/ 2734084 w 4243589"/>
              <a:gd name="connsiteY5" fmla="*/ 0 h 18288"/>
              <a:gd name="connsiteX6" fmla="*/ 3255439 w 4243589"/>
              <a:gd name="connsiteY6" fmla="*/ 0 h 18288"/>
              <a:gd name="connsiteX7" fmla="*/ 4243589 w 4243589"/>
              <a:gd name="connsiteY7" fmla="*/ 0 h 18288"/>
              <a:gd name="connsiteX8" fmla="*/ 4243589 w 4243589"/>
              <a:gd name="connsiteY8" fmla="*/ 18288 h 18288"/>
              <a:gd name="connsiteX9" fmla="*/ 3594926 w 4243589"/>
              <a:gd name="connsiteY9" fmla="*/ 18288 h 18288"/>
              <a:gd name="connsiteX10" fmla="*/ 3073571 w 4243589"/>
              <a:gd name="connsiteY10" fmla="*/ 18288 h 18288"/>
              <a:gd name="connsiteX11" fmla="*/ 2552216 w 4243589"/>
              <a:gd name="connsiteY11" fmla="*/ 18288 h 18288"/>
              <a:gd name="connsiteX12" fmla="*/ 1903553 w 4243589"/>
              <a:gd name="connsiteY12" fmla="*/ 18288 h 18288"/>
              <a:gd name="connsiteX13" fmla="*/ 1212454 w 4243589"/>
              <a:gd name="connsiteY13" fmla="*/ 18288 h 18288"/>
              <a:gd name="connsiteX14" fmla="*/ 733535 w 4243589"/>
              <a:gd name="connsiteY14" fmla="*/ 18288 h 18288"/>
              <a:gd name="connsiteX15" fmla="*/ 0 w 4243589"/>
              <a:gd name="connsiteY15" fmla="*/ 18288 h 18288"/>
              <a:gd name="connsiteX16" fmla="*/ 0 w 4243589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213395" y="-21006"/>
                  <a:pt x="307421" y="-18116"/>
                  <a:pt x="478919" y="0"/>
                </a:cubicBezTo>
                <a:cubicBezTo>
                  <a:pt x="650417" y="18116"/>
                  <a:pt x="831092" y="-21237"/>
                  <a:pt x="957839" y="0"/>
                </a:cubicBezTo>
                <a:cubicBezTo>
                  <a:pt x="1084586" y="21237"/>
                  <a:pt x="1301682" y="25124"/>
                  <a:pt x="1521630" y="0"/>
                </a:cubicBezTo>
                <a:cubicBezTo>
                  <a:pt x="1741578" y="-25124"/>
                  <a:pt x="1970269" y="-29139"/>
                  <a:pt x="2212729" y="0"/>
                </a:cubicBezTo>
                <a:cubicBezTo>
                  <a:pt x="2455189" y="29139"/>
                  <a:pt x="2558847" y="-4796"/>
                  <a:pt x="2734084" y="0"/>
                </a:cubicBezTo>
                <a:cubicBezTo>
                  <a:pt x="2909321" y="4796"/>
                  <a:pt x="3097217" y="-13409"/>
                  <a:pt x="3255439" y="0"/>
                </a:cubicBezTo>
                <a:cubicBezTo>
                  <a:pt x="3413662" y="13409"/>
                  <a:pt x="3979999" y="-10121"/>
                  <a:pt x="4243589" y="0"/>
                </a:cubicBezTo>
                <a:cubicBezTo>
                  <a:pt x="4244484" y="8974"/>
                  <a:pt x="4243043" y="9359"/>
                  <a:pt x="4243589" y="18288"/>
                </a:cubicBezTo>
                <a:cubicBezTo>
                  <a:pt x="4058777" y="31246"/>
                  <a:pt x="3910348" y="3158"/>
                  <a:pt x="3594926" y="18288"/>
                </a:cubicBezTo>
                <a:cubicBezTo>
                  <a:pt x="3279504" y="33418"/>
                  <a:pt x="3319955" y="-3977"/>
                  <a:pt x="3073571" y="18288"/>
                </a:cubicBezTo>
                <a:cubicBezTo>
                  <a:pt x="2827187" y="40553"/>
                  <a:pt x="2767387" y="1863"/>
                  <a:pt x="2552216" y="18288"/>
                </a:cubicBezTo>
                <a:cubicBezTo>
                  <a:pt x="2337046" y="34713"/>
                  <a:pt x="2181871" y="19527"/>
                  <a:pt x="1903553" y="18288"/>
                </a:cubicBezTo>
                <a:cubicBezTo>
                  <a:pt x="1625235" y="17049"/>
                  <a:pt x="1557672" y="24174"/>
                  <a:pt x="1212454" y="18288"/>
                </a:cubicBezTo>
                <a:cubicBezTo>
                  <a:pt x="867236" y="12402"/>
                  <a:pt x="874382" y="15627"/>
                  <a:pt x="733535" y="18288"/>
                </a:cubicBezTo>
                <a:cubicBezTo>
                  <a:pt x="592688" y="20949"/>
                  <a:pt x="183477" y="14753"/>
                  <a:pt x="0" y="18288"/>
                </a:cubicBezTo>
                <a:cubicBezTo>
                  <a:pt x="-229" y="14222"/>
                  <a:pt x="509" y="5816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43690" y="16630"/>
                  <a:pt x="266667" y="14847"/>
                  <a:pt x="521355" y="0"/>
                </a:cubicBezTo>
                <a:cubicBezTo>
                  <a:pt x="776043" y="-14847"/>
                  <a:pt x="814491" y="-17363"/>
                  <a:pt x="1000275" y="0"/>
                </a:cubicBezTo>
                <a:cubicBezTo>
                  <a:pt x="1186059" y="17363"/>
                  <a:pt x="1352504" y="-23507"/>
                  <a:pt x="1521630" y="0"/>
                </a:cubicBezTo>
                <a:cubicBezTo>
                  <a:pt x="1690756" y="23507"/>
                  <a:pt x="1889525" y="5871"/>
                  <a:pt x="2127857" y="0"/>
                </a:cubicBezTo>
                <a:cubicBezTo>
                  <a:pt x="2366189" y="-5871"/>
                  <a:pt x="2620628" y="-27997"/>
                  <a:pt x="2776520" y="0"/>
                </a:cubicBezTo>
                <a:cubicBezTo>
                  <a:pt x="2932412" y="27997"/>
                  <a:pt x="3131683" y="-25073"/>
                  <a:pt x="3467618" y="0"/>
                </a:cubicBezTo>
                <a:cubicBezTo>
                  <a:pt x="3803553" y="25073"/>
                  <a:pt x="4017371" y="3071"/>
                  <a:pt x="4243589" y="0"/>
                </a:cubicBezTo>
                <a:cubicBezTo>
                  <a:pt x="4243134" y="6162"/>
                  <a:pt x="4243492" y="11775"/>
                  <a:pt x="4243589" y="18288"/>
                </a:cubicBezTo>
                <a:cubicBezTo>
                  <a:pt x="4017834" y="-5779"/>
                  <a:pt x="3834586" y="13376"/>
                  <a:pt x="3594926" y="18288"/>
                </a:cubicBezTo>
                <a:cubicBezTo>
                  <a:pt x="3355266" y="23200"/>
                  <a:pt x="3204179" y="2869"/>
                  <a:pt x="2903827" y="18288"/>
                </a:cubicBezTo>
                <a:cubicBezTo>
                  <a:pt x="2603475" y="33707"/>
                  <a:pt x="2526187" y="46187"/>
                  <a:pt x="2212729" y="18288"/>
                </a:cubicBezTo>
                <a:cubicBezTo>
                  <a:pt x="1899271" y="-9611"/>
                  <a:pt x="1966289" y="29692"/>
                  <a:pt x="1733809" y="18288"/>
                </a:cubicBezTo>
                <a:cubicBezTo>
                  <a:pt x="1501329" y="6884"/>
                  <a:pt x="1343612" y="12492"/>
                  <a:pt x="1085146" y="18288"/>
                </a:cubicBezTo>
                <a:cubicBezTo>
                  <a:pt x="826680" y="24084"/>
                  <a:pt x="778184" y="35607"/>
                  <a:pt x="521355" y="18288"/>
                </a:cubicBezTo>
                <a:cubicBezTo>
                  <a:pt x="264526" y="969"/>
                  <a:pt x="120277" y="4268"/>
                  <a:pt x="0" y="18288"/>
                </a:cubicBezTo>
                <a:cubicBezTo>
                  <a:pt x="766" y="10800"/>
                  <a:pt x="-457" y="818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7275571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97762" y="2706624"/>
            <a:ext cx="6251110" cy="3483864"/>
          </a:xfrm>
        </p:spPr>
        <p:txBody>
          <a:bodyPr>
            <a:normAutofit/>
          </a:bodyPr>
          <a:lstStyle/>
          <a:p>
            <a:pPr lvl="1"/>
            <a:r>
              <a:rPr lang="en-US" sz="2000" dirty="0"/>
              <a:t>Scholarships.com</a:t>
            </a:r>
          </a:p>
          <a:p>
            <a:pPr lvl="1"/>
            <a:r>
              <a:rPr lang="en-US" sz="2000"/>
              <a:t>Fastweb</a:t>
            </a:r>
            <a:endParaRPr lang="en-US" sz="2000" dirty="0"/>
          </a:p>
          <a:p>
            <a:pPr lvl="1"/>
            <a:r>
              <a:rPr lang="en-US" sz="2000" dirty="0"/>
              <a:t>Chegg</a:t>
            </a:r>
          </a:p>
          <a:p>
            <a:pPr lvl="1"/>
            <a:r>
              <a:rPr lang="en-US" sz="2000"/>
              <a:t>Scholly</a:t>
            </a:r>
            <a:endParaRPr lang="en-US" sz="2000" dirty="0"/>
          </a:p>
          <a:p>
            <a:pPr lvl="1"/>
            <a:r>
              <a:rPr lang="en-US" sz="2000"/>
              <a:t>Cappex</a:t>
            </a:r>
            <a:endParaRPr lang="en-US" sz="2000" dirty="0"/>
          </a:p>
          <a:p>
            <a:pPr lvl="1"/>
            <a:r>
              <a:rPr lang="en-US" sz="2000" dirty="0"/>
              <a:t>Niche</a:t>
            </a:r>
          </a:p>
          <a:p>
            <a:pPr lvl="1"/>
            <a:r>
              <a:rPr lang="en-US" sz="2000" dirty="0"/>
              <a:t>Chegg</a:t>
            </a:r>
          </a:p>
          <a:p>
            <a:pPr lvl="1"/>
            <a:r>
              <a:rPr lang="en-US" sz="2000" dirty="0"/>
              <a:t>Peterson’s</a:t>
            </a:r>
          </a:p>
          <a:p>
            <a:pPr lvl="1"/>
            <a:r>
              <a:rPr lang="en-US" sz="2000"/>
              <a:t>Unigo</a:t>
            </a:r>
            <a:endParaRPr lang="en-US" sz="2000" dirty="0"/>
          </a:p>
          <a:p>
            <a:pPr lvl="1"/>
            <a:r>
              <a:rPr lang="en-US" sz="2000" dirty="0"/>
              <a:t>Scholarship Owl</a:t>
            </a:r>
          </a:p>
        </p:txBody>
      </p:sp>
      <p:pic>
        <p:nvPicPr>
          <p:cNvPr id="4" name="engine 2">
            <a:hlinkClick r:id="" action="ppaction://media"/>
            <a:extLst>
              <a:ext uri="{FF2B5EF4-FFF2-40B4-BE49-F238E27FC236}">
                <a16:creationId xmlns:a16="http://schemas.microsoft.com/office/drawing/2014/main" id="{297B76DC-0358-69D6-4205-C9480CFE8A2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470547" y="613156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3996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4661"/>
    </mc:Choice>
    <mc:Fallback>
      <p:transition spd="slow" advTm="4466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46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557A916-FDD1-44A1-A7A1-70009FD6BE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6085" y="1129084"/>
            <a:ext cx="3689091" cy="1960157"/>
          </a:xfrm>
        </p:spPr>
        <p:txBody>
          <a:bodyPr>
            <a:normAutofit/>
          </a:bodyPr>
          <a:lstStyle/>
          <a:p>
            <a:r>
              <a:rPr lang="en-US" sz="3400"/>
              <a:t>Scholarship Search Engines:</a:t>
            </a:r>
            <a:br>
              <a:rPr lang="en-US" sz="3400"/>
            </a:br>
            <a:r>
              <a:rPr lang="en-US" sz="3400"/>
              <a:t>The How To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AC794C-6C2E-1A1B-A9DF-08CF0407565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987" r="9639" b="-1"/>
          <a:stretch/>
        </p:blipFill>
        <p:spPr>
          <a:xfrm>
            <a:off x="20" y="10"/>
            <a:ext cx="7743929" cy="6857990"/>
          </a:xfrm>
          <a:custGeom>
            <a:avLst/>
            <a:gdLst/>
            <a:ahLst/>
            <a:cxnLst/>
            <a:rect l="l" t="t" r="r" b="b"/>
            <a:pathLst>
              <a:path w="7743949" h="6858000">
                <a:moveTo>
                  <a:pt x="956085" y="2071857"/>
                </a:moveTo>
                <a:cubicBezTo>
                  <a:pt x="956085" y="2071857"/>
                  <a:pt x="956085" y="2071857"/>
                  <a:pt x="4999548" y="2071857"/>
                </a:cubicBezTo>
                <a:cubicBezTo>
                  <a:pt x="5252811" y="2071857"/>
                  <a:pt x="5497339" y="2211072"/>
                  <a:pt x="5619604" y="2437296"/>
                </a:cubicBezTo>
                <a:cubicBezTo>
                  <a:pt x="5619604" y="2437296"/>
                  <a:pt x="5619604" y="2437296"/>
                  <a:pt x="7645701" y="5926372"/>
                </a:cubicBezTo>
                <a:cubicBezTo>
                  <a:pt x="7776699" y="6143896"/>
                  <a:pt x="7776699" y="6422327"/>
                  <a:pt x="7645701" y="6639850"/>
                </a:cubicBezTo>
                <a:cubicBezTo>
                  <a:pt x="7645701" y="6639850"/>
                  <a:pt x="7645701" y="6639850"/>
                  <a:pt x="7538856" y="6823844"/>
                </a:cubicBezTo>
                <a:lnTo>
                  <a:pt x="7519022" y="6858000"/>
                </a:lnTo>
                <a:lnTo>
                  <a:pt x="0" y="6858000"/>
                </a:lnTo>
                <a:lnTo>
                  <a:pt x="0" y="3003362"/>
                </a:lnTo>
                <a:lnTo>
                  <a:pt x="144017" y="2754282"/>
                </a:lnTo>
                <a:cubicBezTo>
                  <a:pt x="203181" y="2651956"/>
                  <a:pt x="264254" y="2546330"/>
                  <a:pt x="327296" y="2437296"/>
                </a:cubicBezTo>
                <a:cubicBezTo>
                  <a:pt x="458294" y="2211072"/>
                  <a:pt x="694090" y="2071857"/>
                  <a:pt x="956085" y="2071857"/>
                </a:cubicBezTo>
                <a:close/>
                <a:moveTo>
                  <a:pt x="6281397" y="1163923"/>
                </a:moveTo>
                <a:cubicBezTo>
                  <a:pt x="6281397" y="1163923"/>
                  <a:pt x="6281397" y="1163923"/>
                  <a:pt x="7148441" y="1163923"/>
                </a:cubicBezTo>
                <a:cubicBezTo>
                  <a:pt x="7202749" y="1163923"/>
                  <a:pt x="7255183" y="1193775"/>
                  <a:pt x="7281401" y="1242285"/>
                </a:cubicBezTo>
                <a:cubicBezTo>
                  <a:pt x="7281401" y="1242285"/>
                  <a:pt x="7281401" y="1242285"/>
                  <a:pt x="7715859" y="1990451"/>
                </a:cubicBezTo>
                <a:cubicBezTo>
                  <a:pt x="7743949" y="2037095"/>
                  <a:pt x="7743949" y="2096799"/>
                  <a:pt x="7715859" y="2143443"/>
                </a:cubicBezTo>
                <a:cubicBezTo>
                  <a:pt x="7715859" y="2143443"/>
                  <a:pt x="7715859" y="2143443"/>
                  <a:pt x="7281401" y="2891610"/>
                </a:cubicBezTo>
                <a:cubicBezTo>
                  <a:pt x="7255183" y="2940119"/>
                  <a:pt x="7202749" y="2969971"/>
                  <a:pt x="7148441" y="2969971"/>
                </a:cubicBezTo>
                <a:cubicBezTo>
                  <a:pt x="7148441" y="2969971"/>
                  <a:pt x="7148441" y="2969971"/>
                  <a:pt x="6281397" y="2969971"/>
                </a:cubicBezTo>
                <a:cubicBezTo>
                  <a:pt x="6225217" y="2969971"/>
                  <a:pt x="6174655" y="2940119"/>
                  <a:pt x="6146565" y="2891610"/>
                </a:cubicBezTo>
                <a:cubicBezTo>
                  <a:pt x="6146565" y="2891610"/>
                  <a:pt x="6146565" y="2891610"/>
                  <a:pt x="5713979" y="2143443"/>
                </a:cubicBezTo>
                <a:cubicBezTo>
                  <a:pt x="5685889" y="2096799"/>
                  <a:pt x="5685889" y="2037095"/>
                  <a:pt x="5713979" y="1990451"/>
                </a:cubicBezTo>
                <a:cubicBezTo>
                  <a:pt x="5713979" y="1990451"/>
                  <a:pt x="5713979" y="1990451"/>
                  <a:pt x="6146565" y="1242285"/>
                </a:cubicBezTo>
                <a:cubicBezTo>
                  <a:pt x="6174655" y="1193775"/>
                  <a:pt x="6225217" y="1163923"/>
                  <a:pt x="6281397" y="1163923"/>
                </a:cubicBezTo>
                <a:close/>
                <a:moveTo>
                  <a:pt x="0" y="0"/>
                </a:moveTo>
                <a:lnTo>
                  <a:pt x="6600525" y="0"/>
                </a:lnTo>
                <a:lnTo>
                  <a:pt x="6486618" y="196155"/>
                </a:lnTo>
                <a:cubicBezTo>
                  <a:pt x="6261242" y="584267"/>
                  <a:pt x="5994130" y="1044253"/>
                  <a:pt x="5677553" y="1589421"/>
                </a:cubicBezTo>
                <a:cubicBezTo>
                  <a:pt x="5555288" y="1815646"/>
                  <a:pt x="5310759" y="1954861"/>
                  <a:pt x="5057496" y="1954861"/>
                </a:cubicBezTo>
                <a:cubicBezTo>
                  <a:pt x="5057496" y="1954861"/>
                  <a:pt x="5057496" y="1954861"/>
                  <a:pt x="1014033" y="1954861"/>
                </a:cubicBezTo>
                <a:cubicBezTo>
                  <a:pt x="752038" y="1954861"/>
                  <a:pt x="516243" y="1815646"/>
                  <a:pt x="385244" y="1589421"/>
                </a:cubicBezTo>
                <a:cubicBezTo>
                  <a:pt x="385244" y="1589421"/>
                  <a:pt x="385244" y="1589421"/>
                  <a:pt x="69234" y="1042874"/>
                </a:cubicBezTo>
                <a:lnTo>
                  <a:pt x="0" y="923133"/>
                </a:lnTo>
                <a:close/>
              </a:path>
            </a:pathLst>
          </a:cu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6085" y="3236181"/>
            <a:ext cx="3689091" cy="3288444"/>
          </a:xfrm>
        </p:spPr>
        <p:txBody>
          <a:bodyPr>
            <a:norm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2000" dirty="0"/>
              <a:t>Create an Account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Answer As Many Questions As Possible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Review Results and Use Filters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Favorite and Track Scholarships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Turn On Due Date Alerts</a:t>
            </a:r>
          </a:p>
        </p:txBody>
      </p:sp>
      <p:pic>
        <p:nvPicPr>
          <p:cNvPr id="5" name="engine 3">
            <a:hlinkClick r:id="" action="ppaction://media"/>
            <a:extLst>
              <a:ext uri="{FF2B5EF4-FFF2-40B4-BE49-F238E27FC236}">
                <a16:creationId xmlns:a16="http://schemas.microsoft.com/office/drawing/2014/main" id="{5AF9964D-2F74-A328-CFD3-656EF5FB57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33988" y="60817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71892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1867"/>
    </mc:Choice>
    <mc:Fallback>
      <p:transition spd="slow" advTm="6186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186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14655D7-76C7-9258-19EF-677D98BC39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38" y="142416"/>
            <a:ext cx="12165123" cy="6573167"/>
          </a:xfrm>
          <a:prstGeom prst="rect">
            <a:avLst/>
          </a:prstGeom>
        </p:spPr>
      </p:pic>
      <p:pic>
        <p:nvPicPr>
          <p:cNvPr id="2" name="fast 1">
            <a:hlinkClick r:id="" action="ppaction://media"/>
            <a:extLst>
              <a:ext uri="{FF2B5EF4-FFF2-40B4-BE49-F238E27FC236}">
                <a16:creationId xmlns:a16="http://schemas.microsoft.com/office/drawing/2014/main" id="{0F5E2E42-2B1C-198E-1E33-BE990F70161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70577" y="610598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50825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6132"/>
    </mc:Choice>
    <mc:Fallback>
      <p:transition spd="slow" advTm="2613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13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2BC26D8-82FB-445E-AA49-62A77D7C1E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15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B44330D-EA18-4254-AA95-EB49948539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1BDBCEE-A772-A516-C058-2B040B9A8D6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21784" y="643465"/>
            <a:ext cx="3356566" cy="557106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036520C-E8EC-6B4A-8814-4B82686066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6946" y="643466"/>
            <a:ext cx="4032986" cy="5571065"/>
          </a:xfrm>
          <a:prstGeom prst="rect">
            <a:avLst/>
          </a:prstGeom>
        </p:spPr>
      </p:pic>
      <p:pic>
        <p:nvPicPr>
          <p:cNvPr id="2" name="fast 2">
            <a:hlinkClick r:id="" action="ppaction://media"/>
            <a:extLst>
              <a:ext uri="{FF2B5EF4-FFF2-40B4-BE49-F238E27FC236}">
                <a16:creationId xmlns:a16="http://schemas.microsoft.com/office/drawing/2014/main" id="{C4B3EDB5-2EC0-1A18-BF25-C5291133814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956944" y="560493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8790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3763"/>
    </mc:Choice>
    <mc:Fallback>
      <p:transition spd="slow" advTm="5376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376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1">
            <a:extLst>
              <a:ext uri="{FF2B5EF4-FFF2-40B4-BE49-F238E27FC236}">
                <a16:creationId xmlns:a16="http://schemas.microsoft.com/office/drawing/2014/main" id="{5F9CFCE6-877F-4858-B8BD-2C52CA8AFB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15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213F8A0-12AE-4514-8372-0DD766EC2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256866" y="480060"/>
            <a:ext cx="5458122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EFF17D4-9A8C-4CE5-B096-D8CCD44004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5458121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18BCAAB-AF25-2EC0-D710-4B89945971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7884" y="1290339"/>
            <a:ext cx="4296375" cy="427732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EF13AF4-7ADA-8E94-4779-0DE044C3508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16899" y="1290340"/>
            <a:ext cx="3772127" cy="4277322"/>
          </a:xfrm>
          <a:prstGeom prst="rect">
            <a:avLst/>
          </a:prstGeom>
        </p:spPr>
      </p:pic>
      <p:pic>
        <p:nvPicPr>
          <p:cNvPr id="2" name="fast 3">
            <a:hlinkClick r:id="" action="ppaction://media"/>
            <a:extLst>
              <a:ext uri="{FF2B5EF4-FFF2-40B4-BE49-F238E27FC236}">
                <a16:creationId xmlns:a16="http://schemas.microsoft.com/office/drawing/2014/main" id="{7F8E7967-D660-41D7-F287-37A4447E15A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39094" y="57035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54937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1201"/>
    </mc:Choice>
    <mc:Fallback>
      <p:transition spd="slow" advTm="4120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20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1">
            <a:extLst>
              <a:ext uri="{FF2B5EF4-FFF2-40B4-BE49-F238E27FC236}">
                <a16:creationId xmlns:a16="http://schemas.microsoft.com/office/drawing/2014/main" id="{0205D939-00C4-4F2E-9797-3170DD040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4E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8EE4E44-1403-472B-8C01-D354CB8F5A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256866" y="480060"/>
            <a:ext cx="5458122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5E81DBC-0258-93EE-5C2E-1FF3FA140F9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3249" r="-2" b="5887"/>
          <a:stretch/>
        </p:blipFill>
        <p:spPr>
          <a:xfrm>
            <a:off x="6421035" y="643467"/>
            <a:ext cx="5129784" cy="5571066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583CCE40-4C5F-42D3-86D9-7892AD1E98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5458121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758576-BBA4-5DB1-CA85-444B31BEC51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872" r="4589" b="2"/>
          <a:stretch/>
        </p:blipFill>
        <p:spPr>
          <a:xfrm>
            <a:off x="641180" y="643467"/>
            <a:ext cx="5129784" cy="5571066"/>
          </a:xfrm>
          <a:prstGeom prst="rect">
            <a:avLst/>
          </a:prstGeom>
        </p:spPr>
      </p:pic>
      <p:pic>
        <p:nvPicPr>
          <p:cNvPr id="2" name="fast 4">
            <a:hlinkClick r:id="" action="ppaction://media"/>
            <a:extLst>
              <a:ext uri="{FF2B5EF4-FFF2-40B4-BE49-F238E27FC236}">
                <a16:creationId xmlns:a16="http://schemas.microsoft.com/office/drawing/2014/main" id="{6CC87D53-D9BD-F745-ECCE-0C148E02BB0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57806" y="55401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233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70946"/>
    </mc:Choice>
    <mc:Fallback>
      <p:transition spd="slow" advTm="7094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09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11">
            <a:extLst>
              <a:ext uri="{FF2B5EF4-FFF2-40B4-BE49-F238E27FC236}">
                <a16:creationId xmlns:a16="http://schemas.microsoft.com/office/drawing/2014/main" id="{0205D939-00C4-4F2E-9797-3170DD040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4E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13">
            <a:extLst>
              <a:ext uri="{FF2B5EF4-FFF2-40B4-BE49-F238E27FC236}">
                <a16:creationId xmlns:a16="http://schemas.microsoft.com/office/drawing/2014/main" id="{38EE4E44-1403-472B-8C01-D354CB8F5A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256866" y="480060"/>
            <a:ext cx="5458122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8D6536-B821-047F-BB2B-5CF7DD158DF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3932" b="-2"/>
          <a:stretch/>
        </p:blipFill>
        <p:spPr>
          <a:xfrm>
            <a:off x="6391276" y="595842"/>
            <a:ext cx="5159544" cy="5571066"/>
          </a:xfrm>
          <a:prstGeom prst="rect">
            <a:avLst/>
          </a:prstGeom>
        </p:spPr>
      </p:pic>
      <p:sp>
        <p:nvSpPr>
          <p:cNvPr id="23" name="Rectangle 15">
            <a:extLst>
              <a:ext uri="{FF2B5EF4-FFF2-40B4-BE49-F238E27FC236}">
                <a16:creationId xmlns:a16="http://schemas.microsoft.com/office/drawing/2014/main" id="{583CCE40-4C5F-42D3-86D9-7892AD1E98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5458121" cy="589788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EF2B312-CA14-EC2B-2361-91D8E9D381D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6840" r="44514" b="1"/>
          <a:stretch/>
        </p:blipFill>
        <p:spPr>
          <a:xfrm>
            <a:off x="641180" y="668232"/>
            <a:ext cx="5129784" cy="5571066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DF5B8418-8C36-B9DF-EB37-4B8D6E2623B4}"/>
              </a:ext>
            </a:extLst>
          </p:cNvPr>
          <p:cNvSpPr/>
          <p:nvPr/>
        </p:nvSpPr>
        <p:spPr>
          <a:xfrm>
            <a:off x="307063" y="3242733"/>
            <a:ext cx="3864145" cy="2924175"/>
          </a:xfrm>
          <a:prstGeom prst="ellipse">
            <a:avLst/>
          </a:prstGeom>
          <a:noFill/>
          <a:ln w="508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fast 5">
            <a:hlinkClick r:id="" action="ppaction://media"/>
            <a:extLst>
              <a:ext uri="{FF2B5EF4-FFF2-40B4-BE49-F238E27FC236}">
                <a16:creationId xmlns:a16="http://schemas.microsoft.com/office/drawing/2014/main" id="{377095CD-2A1D-D0CF-0741-6C0C4D49CB5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075630" y="572132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02699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2301"/>
    </mc:Choice>
    <mc:Fallback>
      <p:transition spd="slow" advTm="5230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230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7D95882-19E2-3428-9500-BDFB5C89C8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20" y="68646"/>
            <a:ext cx="6060780" cy="6720708"/>
          </a:xfrm>
          <a:prstGeom prst="rect">
            <a:avLst/>
          </a:prstGeom>
          <a:ln w="50800">
            <a:solidFill>
              <a:schemeClr val="accent1">
                <a:shade val="50000"/>
              </a:schemeClr>
            </a:solidFill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62EC85F-362F-7197-DEF0-099662F033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74129" y="3617857"/>
            <a:ext cx="7482651" cy="3171497"/>
          </a:xfrm>
          <a:prstGeom prst="rect">
            <a:avLst/>
          </a:prstGeom>
          <a:ln w="50800">
            <a:solidFill>
              <a:schemeClr val="accent1">
                <a:shade val="50000"/>
              </a:schemeClr>
            </a:solidFill>
          </a:ln>
        </p:spPr>
      </p:pic>
      <p:pic>
        <p:nvPicPr>
          <p:cNvPr id="9" name="Picture 8" descr="Hand giving the thumbs up sign">
            <a:extLst>
              <a:ext uri="{FF2B5EF4-FFF2-40B4-BE49-F238E27FC236}">
                <a16:creationId xmlns:a16="http://schemas.microsoft.com/office/drawing/2014/main" id="{7468543E-71DA-BCDE-615D-C98CF9F23A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59427" y="0"/>
            <a:ext cx="4733925" cy="3550444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59FB4992-ED54-B602-1E77-83B53E278265}"/>
              </a:ext>
            </a:extLst>
          </p:cNvPr>
          <p:cNvSpPr/>
          <p:nvPr/>
        </p:nvSpPr>
        <p:spPr>
          <a:xfrm>
            <a:off x="4483628" y="495300"/>
            <a:ext cx="868679" cy="775758"/>
          </a:xfrm>
          <a:prstGeom prst="ellipse">
            <a:avLst/>
          </a:prstGeom>
          <a:noFill/>
          <a:ln w="508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fast 6">
            <a:hlinkClick r:id="" action="ppaction://media"/>
            <a:extLst>
              <a:ext uri="{FF2B5EF4-FFF2-40B4-BE49-F238E27FC236}">
                <a16:creationId xmlns:a16="http://schemas.microsoft.com/office/drawing/2014/main" id="{881AAFE7-EBDB-9DC1-3756-796EA439871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47179" y="749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79250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6023"/>
    </mc:Choice>
    <mc:Fallback>
      <p:transition spd="slow" advTm="6602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602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988E6DE-0C56-E364-B97E-3597B1515C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75881"/>
            <a:ext cx="12192000" cy="528211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27D2FD7-1288-B8DE-D662-84D7851A345D}"/>
              </a:ext>
            </a:extLst>
          </p:cNvPr>
          <p:cNvSpPr txBox="1"/>
          <p:nvPr/>
        </p:nvSpPr>
        <p:spPr>
          <a:xfrm>
            <a:off x="479898" y="344724"/>
            <a:ext cx="112257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u="sng" dirty="0"/>
              <a:t>Create a Scholarship Tracking Sheet</a:t>
            </a:r>
          </a:p>
        </p:txBody>
      </p:sp>
      <p:pic>
        <p:nvPicPr>
          <p:cNvPr id="2" name="template">
            <a:hlinkClick r:id="" action="ppaction://media"/>
            <a:extLst>
              <a:ext uri="{FF2B5EF4-FFF2-40B4-BE49-F238E27FC236}">
                <a16:creationId xmlns:a16="http://schemas.microsoft.com/office/drawing/2014/main" id="{3D9554AA-B32B-98A8-8951-6E8FD0593F0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36323" y="18208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6209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99166"/>
    </mc:Choice>
    <mc:Fallback>
      <p:transition spd="slow" advTm="19916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91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Scholarship Tracking Sheet</a:t>
            </a:r>
          </a:p>
        </p:txBody>
      </p:sp>
      <p:pic>
        <p:nvPicPr>
          <p:cNvPr id="5" name="Picture 4" descr="Qr code&#10;&#10;Description automatically generated">
            <a:extLst>
              <a:ext uri="{FF2B5EF4-FFF2-40B4-BE49-F238E27FC236}">
                <a16:creationId xmlns:a16="http://schemas.microsoft.com/office/drawing/2014/main" id="{2435012F-D40F-9184-3433-23F778BF0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86250" y="2400300"/>
            <a:ext cx="3048000" cy="3048000"/>
          </a:xfrm>
          <a:prstGeom prst="rect">
            <a:avLst/>
          </a:prstGeom>
        </p:spPr>
      </p:pic>
      <p:pic>
        <p:nvPicPr>
          <p:cNvPr id="3" name="qr code">
            <a:hlinkClick r:id="" action="ppaction://media"/>
            <a:extLst>
              <a:ext uri="{FF2B5EF4-FFF2-40B4-BE49-F238E27FC236}">
                <a16:creationId xmlns:a16="http://schemas.microsoft.com/office/drawing/2014/main" id="{95A42792-5438-1D32-2613-DAD761EDF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53800" y="58895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12620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3802"/>
    </mc:Choice>
    <mc:Fallback>
      <p:transition spd="slow" advTm="138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80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327D73B4-9F5C-4A64-A179-51B9500CB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1F06963-6374-4B48-844F-071A9BAAA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99528" y="554152"/>
            <a:ext cx="5742189" cy="574218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5072" y="1289765"/>
            <a:ext cx="3651101" cy="4270963"/>
          </a:xfrm>
        </p:spPr>
        <p:txBody>
          <a:bodyPr anchor="ctr">
            <a:normAutofit/>
          </a:bodyPr>
          <a:lstStyle/>
          <a:p>
            <a:pPr algn="ctr"/>
            <a:r>
              <a:rPr lang="en-US" sz="5600">
                <a:solidFill>
                  <a:srgbClr val="FFFFFF"/>
                </a:solidFill>
              </a:rPr>
              <a:t>A Quick Note on Grants</a:t>
            </a:r>
          </a:p>
        </p:txBody>
      </p:sp>
      <p:sp>
        <p:nvSpPr>
          <p:cNvPr id="12" name="Graphic 11">
            <a:extLst>
              <a:ext uri="{FF2B5EF4-FFF2-40B4-BE49-F238E27FC236}">
                <a16:creationId xmlns:a16="http://schemas.microsoft.com/office/drawing/2014/main" id="{6CB927A4-E432-4310-9CD5-E89FF5063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23493" y="374394"/>
            <a:ext cx="171515" cy="171515"/>
          </a:xfrm>
          <a:custGeom>
            <a:avLst/>
            <a:gdLst>
              <a:gd name="connsiteX0" fmla="*/ 159874 w 171515"/>
              <a:gd name="connsiteY0" fmla="*/ 74116 h 171515"/>
              <a:gd name="connsiteX1" fmla="*/ 97399 w 171515"/>
              <a:gd name="connsiteY1" fmla="*/ 74116 h 171515"/>
              <a:gd name="connsiteX2" fmla="*/ 97399 w 171515"/>
              <a:gd name="connsiteY2" fmla="*/ 11641 h 171515"/>
              <a:gd name="connsiteX3" fmla="*/ 85758 w 171515"/>
              <a:gd name="connsiteY3" fmla="*/ 0 h 171515"/>
              <a:gd name="connsiteX4" fmla="*/ 74116 w 171515"/>
              <a:gd name="connsiteY4" fmla="*/ 11641 h 171515"/>
              <a:gd name="connsiteX5" fmla="*/ 74116 w 171515"/>
              <a:gd name="connsiteY5" fmla="*/ 74116 h 171515"/>
              <a:gd name="connsiteX6" fmla="*/ 11641 w 171515"/>
              <a:gd name="connsiteY6" fmla="*/ 74116 h 171515"/>
              <a:gd name="connsiteX7" fmla="*/ 0 w 171515"/>
              <a:gd name="connsiteY7" fmla="*/ 85758 h 171515"/>
              <a:gd name="connsiteX8" fmla="*/ 11641 w 171515"/>
              <a:gd name="connsiteY8" fmla="*/ 97399 h 171515"/>
              <a:gd name="connsiteX9" fmla="*/ 74116 w 171515"/>
              <a:gd name="connsiteY9" fmla="*/ 97399 h 171515"/>
              <a:gd name="connsiteX10" fmla="*/ 74116 w 171515"/>
              <a:gd name="connsiteY10" fmla="*/ 159874 h 171515"/>
              <a:gd name="connsiteX11" fmla="*/ 85758 w 171515"/>
              <a:gd name="connsiteY11" fmla="*/ 171515 h 171515"/>
              <a:gd name="connsiteX12" fmla="*/ 97399 w 171515"/>
              <a:gd name="connsiteY12" fmla="*/ 159874 h 171515"/>
              <a:gd name="connsiteX13" fmla="*/ 97399 w 171515"/>
              <a:gd name="connsiteY13" fmla="*/ 97399 h 171515"/>
              <a:gd name="connsiteX14" fmla="*/ 159874 w 171515"/>
              <a:gd name="connsiteY14" fmla="*/ 97399 h 171515"/>
              <a:gd name="connsiteX15" fmla="*/ 171515 w 171515"/>
              <a:gd name="connsiteY15" fmla="*/ 85758 h 171515"/>
              <a:gd name="connsiteX16" fmla="*/ 159874 w 171515"/>
              <a:gd name="connsiteY16" fmla="*/ 74116 h 17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515" h="171515">
                <a:moveTo>
                  <a:pt x="159874" y="74116"/>
                </a:moveTo>
                <a:lnTo>
                  <a:pt x="97399" y="74116"/>
                </a:lnTo>
                <a:lnTo>
                  <a:pt x="97399" y="11641"/>
                </a:lnTo>
                <a:cubicBezTo>
                  <a:pt x="97399" y="5212"/>
                  <a:pt x="92187" y="0"/>
                  <a:pt x="85758" y="0"/>
                </a:cubicBezTo>
                <a:cubicBezTo>
                  <a:pt x="79328" y="0"/>
                  <a:pt x="74116" y="5212"/>
                  <a:pt x="74116" y="11641"/>
                </a:cubicBezTo>
                <a:lnTo>
                  <a:pt x="74116" y="74116"/>
                </a:lnTo>
                <a:lnTo>
                  <a:pt x="11641" y="74116"/>
                </a:lnTo>
                <a:cubicBezTo>
                  <a:pt x="5212" y="74116"/>
                  <a:pt x="0" y="79328"/>
                  <a:pt x="0" y="85758"/>
                </a:cubicBezTo>
                <a:cubicBezTo>
                  <a:pt x="0" y="92187"/>
                  <a:pt x="5212" y="97399"/>
                  <a:pt x="11641" y="97399"/>
                </a:cubicBezTo>
                <a:lnTo>
                  <a:pt x="74116" y="97399"/>
                </a:lnTo>
                <a:lnTo>
                  <a:pt x="74116" y="159874"/>
                </a:lnTo>
                <a:cubicBezTo>
                  <a:pt x="74116" y="166303"/>
                  <a:pt x="79328" y="171515"/>
                  <a:pt x="85758" y="171515"/>
                </a:cubicBezTo>
                <a:cubicBezTo>
                  <a:pt x="92187" y="171515"/>
                  <a:pt x="97399" y="166303"/>
                  <a:pt x="97399" y="159874"/>
                </a:cubicBezTo>
                <a:lnTo>
                  <a:pt x="97399" y="97399"/>
                </a:lnTo>
                <a:lnTo>
                  <a:pt x="159874" y="97399"/>
                </a:lnTo>
                <a:cubicBezTo>
                  <a:pt x="166303" y="97399"/>
                  <a:pt x="171515" y="92187"/>
                  <a:pt x="171515" y="85758"/>
                </a:cubicBezTo>
                <a:cubicBezTo>
                  <a:pt x="171515" y="79328"/>
                  <a:pt x="166303" y="74116"/>
                  <a:pt x="159874" y="74116"/>
                </a:cubicBezTo>
                <a:close/>
              </a:path>
            </a:pathLst>
          </a:custGeom>
          <a:solidFill>
            <a:schemeClr val="accent2"/>
          </a:solidFill>
          <a:ln w="7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12">
            <a:extLst>
              <a:ext uri="{FF2B5EF4-FFF2-40B4-BE49-F238E27FC236}">
                <a16:creationId xmlns:a16="http://schemas.microsoft.com/office/drawing/2014/main" id="{1453BF6C-B012-48B7-B4E8-6D7AC7C27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50109" y="1084507"/>
            <a:ext cx="157545" cy="157545"/>
          </a:xfrm>
          <a:custGeom>
            <a:avLst/>
            <a:gdLst>
              <a:gd name="connsiteX0" fmla="*/ 78773 w 157545"/>
              <a:gd name="connsiteY0" fmla="*/ 23283 h 157545"/>
              <a:gd name="connsiteX1" fmla="*/ 134262 w 157545"/>
              <a:gd name="connsiteY1" fmla="*/ 78773 h 157545"/>
              <a:gd name="connsiteX2" fmla="*/ 78773 w 157545"/>
              <a:gd name="connsiteY2" fmla="*/ 134262 h 157545"/>
              <a:gd name="connsiteX3" fmla="*/ 23283 w 157545"/>
              <a:gd name="connsiteY3" fmla="*/ 78773 h 157545"/>
              <a:gd name="connsiteX4" fmla="*/ 78773 w 157545"/>
              <a:gd name="connsiteY4" fmla="*/ 23283 h 157545"/>
              <a:gd name="connsiteX5" fmla="*/ 78773 w 157545"/>
              <a:gd name="connsiteY5" fmla="*/ 0 h 157545"/>
              <a:gd name="connsiteX6" fmla="*/ 0 w 157545"/>
              <a:gd name="connsiteY6" fmla="*/ 78773 h 157545"/>
              <a:gd name="connsiteX7" fmla="*/ 78773 w 157545"/>
              <a:gd name="connsiteY7" fmla="*/ 157545 h 157545"/>
              <a:gd name="connsiteX8" fmla="*/ 157545 w 157545"/>
              <a:gd name="connsiteY8" fmla="*/ 78773 h 157545"/>
              <a:gd name="connsiteX9" fmla="*/ 78773 w 157545"/>
              <a:gd name="connsiteY9" fmla="*/ 0 h 15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545" h="157545">
                <a:moveTo>
                  <a:pt x="78773" y="23283"/>
                </a:moveTo>
                <a:cubicBezTo>
                  <a:pt x="109419" y="23283"/>
                  <a:pt x="134262" y="48126"/>
                  <a:pt x="134262" y="78773"/>
                </a:cubicBezTo>
                <a:cubicBezTo>
                  <a:pt x="134262" y="109419"/>
                  <a:pt x="109419" y="134262"/>
                  <a:pt x="78773" y="134262"/>
                </a:cubicBezTo>
                <a:cubicBezTo>
                  <a:pt x="48126" y="134262"/>
                  <a:pt x="23283" y="109419"/>
                  <a:pt x="23283" y="78773"/>
                </a:cubicBezTo>
                <a:cubicBezTo>
                  <a:pt x="23312" y="48139"/>
                  <a:pt x="48139" y="23312"/>
                  <a:pt x="78773" y="23283"/>
                </a:cubicBezTo>
                <a:moveTo>
                  <a:pt x="78773" y="0"/>
                </a:moveTo>
                <a:cubicBezTo>
                  <a:pt x="35268" y="0"/>
                  <a:pt x="0" y="35268"/>
                  <a:pt x="0" y="78773"/>
                </a:cubicBezTo>
                <a:cubicBezTo>
                  <a:pt x="0" y="122277"/>
                  <a:pt x="35268" y="157545"/>
                  <a:pt x="78773" y="157545"/>
                </a:cubicBezTo>
                <a:cubicBezTo>
                  <a:pt x="122277" y="157545"/>
                  <a:pt x="157545" y="122277"/>
                  <a:pt x="157545" y="78773"/>
                </a:cubicBezTo>
                <a:cubicBezTo>
                  <a:pt x="157545" y="35268"/>
                  <a:pt x="122277" y="0"/>
                  <a:pt x="78773" y="0"/>
                </a:cubicBezTo>
                <a:close/>
              </a:path>
            </a:pathLst>
          </a:custGeom>
          <a:solidFill>
            <a:schemeClr val="accent2"/>
          </a:solidFill>
          <a:ln w="7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97233" y="518400"/>
            <a:ext cx="4771607" cy="5837949"/>
          </a:xfrm>
          <a:ln w="38100">
            <a:solidFill>
              <a:schemeClr val="accent1"/>
            </a:solidFill>
          </a:ln>
        </p:spPr>
        <p:txBody>
          <a:bodyPr anchor="ctr">
            <a:normAutofit/>
          </a:bodyPr>
          <a:lstStyle/>
          <a:p>
            <a:r>
              <a:rPr lang="en-US" sz="2400" dirty="0">
                <a:solidFill>
                  <a:schemeClr val="tx1">
                    <a:alpha val="80000"/>
                  </a:schemeClr>
                </a:solidFill>
              </a:rPr>
              <a:t>Often Based on Financial Need, </a:t>
            </a:r>
            <a:r>
              <a:rPr lang="en-US" sz="2400">
                <a:solidFill>
                  <a:schemeClr val="tx1">
                    <a:alpha val="80000"/>
                  </a:schemeClr>
                </a:solidFill>
              </a:rPr>
              <a:t>Not Academic Merit</a:t>
            </a:r>
            <a:endParaRPr lang="en-US" sz="2400" dirty="0">
              <a:solidFill>
                <a:schemeClr val="tx1">
                  <a:alpha val="80000"/>
                </a:schemeClr>
              </a:solidFill>
            </a:endParaRPr>
          </a:p>
          <a:p>
            <a:r>
              <a:rPr lang="en-US" sz="2400" dirty="0">
                <a:solidFill>
                  <a:schemeClr val="tx1">
                    <a:alpha val="80000"/>
                  </a:schemeClr>
                </a:solidFill>
              </a:rPr>
              <a:t>Provided by a Grant Agency:</a:t>
            </a:r>
          </a:p>
          <a:p>
            <a:pPr lvl="1"/>
            <a:r>
              <a:rPr lang="en-US" dirty="0">
                <a:solidFill>
                  <a:schemeClr val="tx1">
                    <a:alpha val="80000"/>
                  </a:schemeClr>
                </a:solidFill>
              </a:rPr>
              <a:t>Government</a:t>
            </a:r>
          </a:p>
          <a:p>
            <a:pPr lvl="1"/>
            <a:r>
              <a:rPr lang="en-US" dirty="0">
                <a:solidFill>
                  <a:schemeClr val="tx1">
                    <a:alpha val="80000"/>
                  </a:schemeClr>
                </a:solidFill>
              </a:rPr>
              <a:t>Research Institute</a:t>
            </a:r>
          </a:p>
          <a:p>
            <a:pPr lvl="1"/>
            <a:r>
              <a:rPr lang="en-US" dirty="0">
                <a:solidFill>
                  <a:schemeClr val="tx1">
                    <a:alpha val="80000"/>
                  </a:schemeClr>
                </a:solidFill>
              </a:rPr>
              <a:t>Foundation</a:t>
            </a:r>
          </a:p>
          <a:p>
            <a:pPr lvl="1"/>
            <a:r>
              <a:rPr lang="en-US" dirty="0">
                <a:solidFill>
                  <a:schemeClr val="tx1">
                    <a:alpha val="80000"/>
                  </a:schemeClr>
                </a:solidFill>
              </a:rPr>
              <a:t>Corporation</a:t>
            </a:r>
          </a:p>
          <a:p>
            <a:r>
              <a:rPr lang="en-US" sz="2400" dirty="0">
                <a:solidFill>
                  <a:schemeClr val="tx1">
                    <a:alpha val="80000"/>
                  </a:schemeClr>
                </a:solidFill>
              </a:rPr>
              <a:t>Pell Grant: Main Source of Free Federal Government Money</a:t>
            </a:r>
          </a:p>
          <a:p>
            <a:pPr marL="0" indent="0">
              <a:buNone/>
            </a:pPr>
            <a:endParaRPr lang="en-US" sz="2400" dirty="0">
              <a:solidFill>
                <a:schemeClr val="tx1">
                  <a:alpha val="80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2400" dirty="0">
                <a:solidFill>
                  <a:schemeClr val="tx1">
                    <a:alpha val="80000"/>
                  </a:schemeClr>
                </a:solidFill>
              </a:rPr>
              <a:t>“COMPLETE YOUR FAFSA”</a:t>
            </a:r>
          </a:p>
          <a:p>
            <a:pPr lvl="1"/>
            <a:endParaRPr lang="en-US" sz="2000" dirty="0">
              <a:solidFill>
                <a:schemeClr val="tx1">
                  <a:alpha val="80000"/>
                </a:schemeClr>
              </a:solidFill>
            </a:endParaRPr>
          </a:p>
        </p:txBody>
      </p:sp>
      <p:sp>
        <p:nvSpPr>
          <p:cNvPr id="16" name="Graphic 10">
            <a:extLst>
              <a:ext uri="{FF2B5EF4-FFF2-40B4-BE49-F238E27FC236}">
                <a16:creationId xmlns:a16="http://schemas.microsoft.com/office/drawing/2014/main" id="{E3020543-B24B-4EC4-8FFC-8DD88EEA9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36547" y="5751820"/>
            <a:ext cx="112426" cy="112426"/>
          </a:xfrm>
          <a:custGeom>
            <a:avLst/>
            <a:gdLst>
              <a:gd name="connsiteX0" fmla="*/ 112426 w 112426"/>
              <a:gd name="connsiteY0" fmla="*/ 56213 h 112426"/>
              <a:gd name="connsiteX1" fmla="*/ 56213 w 112426"/>
              <a:gd name="connsiteY1" fmla="*/ 112426 h 112426"/>
              <a:gd name="connsiteX2" fmla="*/ 0 w 112426"/>
              <a:gd name="connsiteY2" fmla="*/ 56213 h 112426"/>
              <a:gd name="connsiteX3" fmla="*/ 56213 w 112426"/>
              <a:gd name="connsiteY3" fmla="*/ 0 h 112426"/>
              <a:gd name="connsiteX4" fmla="*/ 112426 w 112426"/>
              <a:gd name="connsiteY4" fmla="*/ 56213 h 11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26" h="112426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2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586162" y="3610394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0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ants">
            <a:hlinkClick r:id="" action="ppaction://media"/>
            <a:extLst>
              <a:ext uri="{FF2B5EF4-FFF2-40B4-BE49-F238E27FC236}">
                <a16:creationId xmlns:a16="http://schemas.microsoft.com/office/drawing/2014/main" id="{4FC27EB0-31C7-0297-58C1-8B74E0A6826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246398" y="562412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1392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68330"/>
    </mc:Choice>
    <mc:Fallback>
      <p:transition spd="slow" advTm="16833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33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/>
          <a:lstStyle/>
          <a:p>
            <a:r>
              <a:rPr lang="en-US" dirty="0"/>
              <a:t>Dr. Alex Karaman</a:t>
            </a:r>
          </a:p>
          <a:p>
            <a:r>
              <a:rPr lang="en-US" dirty="0"/>
              <a:t>College and Career Readiness Coordinator</a:t>
            </a:r>
          </a:p>
          <a:p>
            <a:r>
              <a:rPr lang="en-US" dirty="0"/>
              <a:t>Alexander.Karaman@tusd1.org</a:t>
            </a:r>
          </a:p>
        </p:txBody>
      </p:sp>
      <p:pic>
        <p:nvPicPr>
          <p:cNvPr id="2" name="thanks">
            <a:hlinkClick r:id="" action="ppaction://media"/>
            <a:extLst>
              <a:ext uri="{FF2B5EF4-FFF2-40B4-BE49-F238E27FC236}">
                <a16:creationId xmlns:a16="http://schemas.microsoft.com/office/drawing/2014/main" id="{DC404072-F304-AF72-026D-9D05A0E54C8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355336" y="34290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071"/>
    </mc:Choice>
    <mc:Fallback>
      <p:transition spd="slow" advTm="2007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7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4812C46-200A-4DEB-A05E-3ED6C68C23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Top view of school supplies, headset, and iPad on a white surface">
            <a:extLst>
              <a:ext uri="{FF2B5EF4-FFF2-40B4-BE49-F238E27FC236}">
                <a16:creationId xmlns:a16="http://schemas.microsoft.com/office/drawing/2014/main" id="{FE82175F-E82D-76FF-C139-1D3D0746520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3495" b="-1"/>
          <a:stretch/>
        </p:blipFill>
        <p:spPr>
          <a:xfrm>
            <a:off x="1" y="10"/>
            <a:ext cx="6832674" cy="6857990"/>
          </a:xfrm>
          <a:custGeom>
            <a:avLst/>
            <a:gdLst/>
            <a:ahLst/>
            <a:cxnLst/>
            <a:rect l="l" t="t" r="r" b="b"/>
            <a:pathLst>
              <a:path w="6832674" h="6858000">
                <a:moveTo>
                  <a:pt x="0" y="0"/>
                </a:moveTo>
                <a:lnTo>
                  <a:pt x="6832674" y="0"/>
                </a:lnTo>
                <a:lnTo>
                  <a:pt x="6749707" y="183520"/>
                </a:lnTo>
                <a:cubicBezTo>
                  <a:pt x="6327787" y="1181050"/>
                  <a:pt x="6094475" y="2277779"/>
                  <a:pt x="6094475" y="3429000"/>
                </a:cubicBezTo>
                <a:cubicBezTo>
                  <a:pt x="6094475" y="4580222"/>
                  <a:pt x="6327787" y="5676950"/>
                  <a:pt x="6749707" y="6674481"/>
                </a:cubicBezTo>
                <a:lnTo>
                  <a:pt x="683267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0494" y="891540"/>
            <a:ext cx="4589493" cy="1578308"/>
          </a:xfrm>
          <a:ln w="38100">
            <a:solidFill>
              <a:schemeClr val="accent1"/>
            </a:solidFill>
          </a:ln>
        </p:spPr>
        <p:txBody>
          <a:bodyPr>
            <a:normAutofit/>
          </a:bodyPr>
          <a:lstStyle/>
          <a:p>
            <a:r>
              <a:rPr lang="en-US" sz="4000" dirty="0"/>
              <a:t>Where to Find Scholarships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20494" y="2630161"/>
            <a:ext cx="4589491" cy="3332489"/>
          </a:xfrm>
          <a:ln w="38100">
            <a:solidFill>
              <a:schemeClr val="accent1"/>
            </a:solidFill>
          </a:ln>
        </p:spPr>
        <p:txBody>
          <a:bodyPr numCol="2">
            <a:norm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2000" dirty="0"/>
              <a:t>Basic Internet Search 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Scholarship Search Engines 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000" dirty="0"/>
              <a:t>The College, University, or Trade School You Are Attending</a:t>
            </a:r>
          </a:p>
          <a:p>
            <a:pPr marL="0" indent="0">
              <a:buNone/>
            </a:pPr>
            <a:r>
              <a:rPr lang="en-US" sz="2000" dirty="0"/>
              <a:t>	GOOD</a:t>
            </a:r>
          </a:p>
          <a:p>
            <a:pPr marL="0" indent="0">
              <a:buNone/>
            </a:pPr>
            <a:r>
              <a:rPr lang="en-US" sz="2000" dirty="0"/>
              <a:t>	</a:t>
            </a:r>
          </a:p>
          <a:p>
            <a:pPr marL="0" indent="0">
              <a:buNone/>
            </a:pPr>
            <a:r>
              <a:rPr lang="en-US" sz="2000" dirty="0"/>
              <a:t>	BETTER</a:t>
            </a:r>
          </a:p>
          <a:p>
            <a:pPr marL="0" indent="0">
              <a:buNone/>
            </a:pPr>
            <a:r>
              <a:rPr lang="en-US" sz="2000" dirty="0"/>
              <a:t>	</a:t>
            </a:r>
          </a:p>
          <a:p>
            <a:pPr marL="0" indent="0">
              <a:buNone/>
            </a:pPr>
            <a:r>
              <a:rPr lang="en-US" sz="2000" dirty="0"/>
              <a:t>	BEST</a:t>
            </a:r>
          </a:p>
        </p:txBody>
      </p:sp>
      <p:pic>
        <p:nvPicPr>
          <p:cNvPr id="4" name="where to find">
            <a:hlinkClick r:id="" action="ppaction://media"/>
            <a:extLst>
              <a:ext uri="{FF2B5EF4-FFF2-40B4-BE49-F238E27FC236}">
                <a16:creationId xmlns:a16="http://schemas.microsoft.com/office/drawing/2014/main" id="{8C058536-C78E-AC12-7119-17BCBEE6EC1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86657" y="600249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0924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6689"/>
    </mc:Choice>
    <mc:Fallback>
      <p:transition spd="slow" advTm="8668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68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76EFD3D9-44F0-4267-BCC1-1613E79D82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6">
            <a:extLst>
              <a:ext uri="{FF2B5EF4-FFF2-40B4-BE49-F238E27FC236}">
                <a16:creationId xmlns:a16="http://schemas.microsoft.com/office/drawing/2014/main" id="{A779A851-95D6-41AF-937A-B0E4B7F6FA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142164" y="900814"/>
            <a:ext cx="759618" cy="5710965"/>
          </a:xfrm>
          <a:custGeom>
            <a:avLst/>
            <a:gdLst>
              <a:gd name="T0" fmla="*/ 414 w 414"/>
              <a:gd name="T1" fmla="*/ 2447 h 2447"/>
              <a:gd name="T2" fmla="*/ 0 w 414"/>
              <a:gd name="T3" fmla="*/ 2247 h 2447"/>
              <a:gd name="T4" fmla="*/ 0 w 414"/>
              <a:gd name="T5" fmla="*/ 0 h 2447"/>
              <a:gd name="T6" fmla="*/ 414 w 414"/>
              <a:gd name="T7" fmla="*/ 200 h 2447"/>
              <a:gd name="T8" fmla="*/ 414 w 414"/>
              <a:gd name="T9" fmla="*/ 2447 h 2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4" h="2447">
                <a:moveTo>
                  <a:pt x="414" y="2447"/>
                </a:moveTo>
                <a:lnTo>
                  <a:pt x="0" y="2247"/>
                </a:lnTo>
                <a:lnTo>
                  <a:pt x="0" y="0"/>
                </a:lnTo>
                <a:lnTo>
                  <a:pt x="414" y="200"/>
                </a:lnTo>
                <a:lnTo>
                  <a:pt x="414" y="244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53FB2E7-B6CB-429C-81EB-D9516D6D5C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144437" y="633165"/>
            <a:ext cx="482654" cy="5521414"/>
          </a:xfrm>
          <a:custGeom>
            <a:avLst/>
            <a:gdLst>
              <a:gd name="T0" fmla="*/ 209 w 209"/>
              <a:gd name="T1" fmla="*/ 2246 h 2358"/>
              <a:gd name="T2" fmla="*/ 0 w 209"/>
              <a:gd name="T3" fmla="*/ 2358 h 2358"/>
              <a:gd name="T4" fmla="*/ 0 w 209"/>
              <a:gd name="T5" fmla="*/ 111 h 2358"/>
              <a:gd name="T6" fmla="*/ 209 w 209"/>
              <a:gd name="T7" fmla="*/ 0 h 2358"/>
              <a:gd name="T8" fmla="*/ 209 w 209"/>
              <a:gd name="T9" fmla="*/ 2246 h 2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9" h="2358">
                <a:moveTo>
                  <a:pt x="209" y="2246"/>
                </a:moveTo>
                <a:lnTo>
                  <a:pt x="0" y="2358"/>
                </a:lnTo>
                <a:lnTo>
                  <a:pt x="0" y="111"/>
                </a:lnTo>
                <a:lnTo>
                  <a:pt x="209" y="0"/>
                </a:lnTo>
                <a:lnTo>
                  <a:pt x="209" y="2246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EC40DB1-B719-4A13-9A4D-0966B4B27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34621" y="636723"/>
            <a:ext cx="4000062" cy="5257799"/>
          </a:xfrm>
          <a:custGeom>
            <a:avLst/>
            <a:gdLst>
              <a:gd name="connsiteX0" fmla="*/ 0 w 4634682"/>
              <a:gd name="connsiteY0" fmla="*/ 0 h 5257799"/>
              <a:gd name="connsiteX1" fmla="*/ 4634682 w 4634682"/>
              <a:gd name="connsiteY1" fmla="*/ 0 h 5257799"/>
              <a:gd name="connsiteX2" fmla="*/ 4634682 w 4634682"/>
              <a:gd name="connsiteY2" fmla="*/ 5257799 h 5257799"/>
              <a:gd name="connsiteX3" fmla="*/ 0 w 4634682"/>
              <a:gd name="connsiteY3" fmla="*/ 5257799 h 525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34682" h="5257799">
                <a:moveTo>
                  <a:pt x="0" y="0"/>
                </a:moveTo>
                <a:lnTo>
                  <a:pt x="4634682" y="0"/>
                </a:lnTo>
                <a:lnTo>
                  <a:pt x="4634682" y="5257799"/>
                </a:lnTo>
                <a:lnTo>
                  <a:pt x="0" y="525779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4872" y="982272"/>
            <a:ext cx="3388419" cy="4560970"/>
          </a:xfrm>
        </p:spPr>
        <p:txBody>
          <a:bodyPr>
            <a:normAutofit/>
          </a:bodyPr>
          <a:lstStyle/>
          <a:p>
            <a:r>
              <a:rPr lang="en-US" sz="3100">
                <a:solidFill>
                  <a:srgbClr val="FFFFFF"/>
                </a:solidFill>
              </a:rPr>
              <a:t>Internal Scholarships: </a:t>
            </a:r>
            <a:br>
              <a:rPr lang="en-US" sz="3100">
                <a:solidFill>
                  <a:srgbClr val="FFFFFF"/>
                </a:solidFill>
              </a:rPr>
            </a:br>
            <a:r>
              <a:rPr lang="en-US" sz="3100">
                <a:solidFill>
                  <a:srgbClr val="FFFFFF"/>
                </a:solidFill>
              </a:rPr>
              <a:t>Money From Your School</a:t>
            </a:r>
          </a:p>
        </p:txBody>
      </p:sp>
      <p:sp>
        <p:nvSpPr>
          <p:cNvPr id="16" name="Rectangle 8">
            <a:extLst>
              <a:ext uri="{FF2B5EF4-FFF2-40B4-BE49-F238E27FC236}">
                <a16:creationId xmlns:a16="http://schemas.microsoft.com/office/drawing/2014/main" id="{82211336-CFF3-412D-868A-6679C1004C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901782" y="1352302"/>
            <a:ext cx="6655597" cy="52516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21862" y="1719618"/>
            <a:ext cx="5948831" cy="4334629"/>
          </a:xfrm>
        </p:spPr>
        <p:txBody>
          <a:bodyPr anchor="ctr">
            <a:normAutofit/>
          </a:bodyPr>
          <a:lstStyle/>
          <a:p>
            <a:r>
              <a:rPr lang="en-US" sz="2400" dirty="0">
                <a:solidFill>
                  <a:srgbClr val="FEFFFF"/>
                </a:solidFill>
              </a:rPr>
              <a:t>Internal Scholarships Are the Best Option for Financial Aid</a:t>
            </a:r>
          </a:p>
          <a:p>
            <a:pPr lvl="1"/>
            <a:r>
              <a:rPr lang="en-US" dirty="0">
                <a:solidFill>
                  <a:srgbClr val="FEFFFF"/>
                </a:solidFill>
              </a:rPr>
              <a:t>Some Are Automatic When You Apply</a:t>
            </a:r>
          </a:p>
          <a:p>
            <a:pPr lvl="1"/>
            <a:r>
              <a:rPr lang="en-US" dirty="0">
                <a:solidFill>
                  <a:srgbClr val="FEFFFF"/>
                </a:solidFill>
              </a:rPr>
              <a:t>Can Be for a Range of Reasons</a:t>
            </a:r>
          </a:p>
          <a:p>
            <a:pPr lvl="1"/>
            <a:r>
              <a:rPr lang="en-US" dirty="0">
                <a:solidFill>
                  <a:srgbClr val="FEFFFF"/>
                </a:solidFill>
              </a:rPr>
              <a:t>Fewer Eligible Students = Less Competition</a:t>
            </a:r>
          </a:p>
          <a:p>
            <a:pPr lvl="1"/>
            <a:r>
              <a:rPr lang="en-US" dirty="0">
                <a:solidFill>
                  <a:srgbClr val="FEFFFF"/>
                </a:solidFill>
              </a:rPr>
              <a:t>Likely to Be Renewable</a:t>
            </a:r>
          </a:p>
          <a:p>
            <a:pPr lvl="1"/>
            <a:r>
              <a:rPr lang="en-US" dirty="0">
                <a:solidFill>
                  <a:srgbClr val="FEFFFF"/>
                </a:solidFill>
              </a:rPr>
              <a:t>More Available Each Year You Are in School</a:t>
            </a:r>
          </a:p>
        </p:txBody>
      </p:sp>
      <p:pic>
        <p:nvPicPr>
          <p:cNvPr id="4" name="intenral intro">
            <a:hlinkClick r:id="" action="ppaction://media"/>
            <a:extLst>
              <a:ext uri="{FF2B5EF4-FFF2-40B4-BE49-F238E27FC236}">
                <a16:creationId xmlns:a16="http://schemas.microsoft.com/office/drawing/2014/main" id="{4DC3334C-AADB-165D-BB7C-DD08092DE23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835784" y="583503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3225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12471"/>
    </mc:Choice>
    <mc:Fallback>
      <p:transition spd="slow" advTm="21247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247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23E547B5-89CF-4EC0-96DE-25771AED07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F0B8CEB-8279-4E5E-A0CE-1FC9F71736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782" y="0"/>
            <a:ext cx="7421217" cy="6857999"/>
          </a:xfrm>
          <a:prstGeom prst="rect">
            <a:avLst/>
          </a:pr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F62BA64-73B6-C628-6236-BB3F80B41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20466" y="609600"/>
            <a:ext cx="4140014" cy="1330839"/>
          </a:xfrm>
        </p:spPr>
        <p:txBody>
          <a:bodyPr>
            <a:normAutofit/>
          </a:bodyPr>
          <a:lstStyle/>
          <a:p>
            <a:r>
              <a:rPr lang="en-US" sz="2100"/>
              <a:t>Internal Scholarships:</a:t>
            </a:r>
            <a:br>
              <a:rPr lang="en-US" sz="2100"/>
            </a:br>
            <a:r>
              <a:rPr lang="en-US" sz="2100"/>
              <a:t>Money From Your School</a:t>
            </a:r>
          </a:p>
        </p:txBody>
      </p:sp>
      <p:pic>
        <p:nvPicPr>
          <p:cNvPr id="5" name="Picture 4" descr="Back photo of a graduate with a cap on">
            <a:extLst>
              <a:ext uri="{FF2B5EF4-FFF2-40B4-BE49-F238E27FC236}">
                <a16:creationId xmlns:a16="http://schemas.microsoft.com/office/drawing/2014/main" id="{BEADE272-754F-8820-B35A-77D6D280198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805" r="25018" b="-1"/>
          <a:stretch/>
        </p:blipFill>
        <p:spPr>
          <a:xfrm>
            <a:off x="20" y="10"/>
            <a:ext cx="6901711" cy="6857990"/>
          </a:xfrm>
          <a:custGeom>
            <a:avLst/>
            <a:gdLst/>
            <a:ahLst/>
            <a:cxnLst/>
            <a:rect l="l" t="t" r="r" b="b"/>
            <a:pathLst>
              <a:path w="6901731" h="6858000">
                <a:moveTo>
                  <a:pt x="0" y="0"/>
                </a:moveTo>
                <a:lnTo>
                  <a:pt x="6897896" y="5958"/>
                </a:lnTo>
                <a:lnTo>
                  <a:pt x="6866823" y="62592"/>
                </a:lnTo>
                <a:lnTo>
                  <a:pt x="6901731" y="89476"/>
                </a:lnTo>
                <a:lnTo>
                  <a:pt x="6901731" y="103833"/>
                </a:lnTo>
                <a:lnTo>
                  <a:pt x="6900034" y="110092"/>
                </a:lnTo>
                <a:lnTo>
                  <a:pt x="6901731" y="113679"/>
                </a:lnTo>
                <a:lnTo>
                  <a:pt x="6901731" y="405560"/>
                </a:lnTo>
                <a:lnTo>
                  <a:pt x="6900456" y="429509"/>
                </a:lnTo>
                <a:cubicBezTo>
                  <a:pt x="6892773" y="535647"/>
                  <a:pt x="6878314" y="537918"/>
                  <a:pt x="6886342" y="636808"/>
                </a:cubicBezTo>
                <a:cubicBezTo>
                  <a:pt x="6892506" y="756883"/>
                  <a:pt x="6864504" y="771443"/>
                  <a:pt x="6851784" y="839073"/>
                </a:cubicBezTo>
                <a:cubicBezTo>
                  <a:pt x="6838675" y="892655"/>
                  <a:pt x="6864124" y="961738"/>
                  <a:pt x="6845760" y="994930"/>
                </a:cubicBezTo>
                <a:cubicBezTo>
                  <a:pt x="6833572" y="1024166"/>
                  <a:pt x="6859282" y="1058905"/>
                  <a:pt x="6845601" y="1112932"/>
                </a:cubicBezTo>
                <a:cubicBezTo>
                  <a:pt x="6838700" y="1149910"/>
                  <a:pt x="6829138" y="1151035"/>
                  <a:pt x="6820235" y="1187433"/>
                </a:cubicBezTo>
                <a:cubicBezTo>
                  <a:pt x="6815504" y="1196464"/>
                  <a:pt x="6777707" y="1338549"/>
                  <a:pt x="6759643" y="1337010"/>
                </a:cubicBezTo>
                <a:cubicBezTo>
                  <a:pt x="6737660" y="1337296"/>
                  <a:pt x="6760650" y="1396341"/>
                  <a:pt x="6736375" y="1382272"/>
                </a:cubicBezTo>
                <a:cubicBezTo>
                  <a:pt x="6755741" y="1415836"/>
                  <a:pt x="6714675" y="1414567"/>
                  <a:pt x="6701292" y="1432111"/>
                </a:cubicBezTo>
                <a:cubicBezTo>
                  <a:pt x="6721110" y="1460185"/>
                  <a:pt x="6692106" y="1490815"/>
                  <a:pt x="6686578" y="1518624"/>
                </a:cubicBezTo>
                <a:cubicBezTo>
                  <a:pt x="6682512" y="1567002"/>
                  <a:pt x="6679579" y="1571443"/>
                  <a:pt x="6670824" y="1607743"/>
                </a:cubicBezTo>
                <a:cubicBezTo>
                  <a:pt x="6671133" y="1629590"/>
                  <a:pt x="6663161" y="1656870"/>
                  <a:pt x="6664392" y="1696405"/>
                </a:cubicBezTo>
                <a:cubicBezTo>
                  <a:pt x="6655686" y="1770486"/>
                  <a:pt x="6641938" y="1757082"/>
                  <a:pt x="6642880" y="1812372"/>
                </a:cubicBezTo>
                <a:cubicBezTo>
                  <a:pt x="6638579" y="1872475"/>
                  <a:pt x="6619231" y="1825476"/>
                  <a:pt x="6612547" y="1876437"/>
                </a:cubicBezTo>
                <a:cubicBezTo>
                  <a:pt x="6600695" y="1913834"/>
                  <a:pt x="6591061" y="1923231"/>
                  <a:pt x="6571760" y="1953331"/>
                </a:cubicBezTo>
                <a:cubicBezTo>
                  <a:pt x="6561039" y="1989021"/>
                  <a:pt x="6544090" y="2087896"/>
                  <a:pt x="6520213" y="2096455"/>
                </a:cubicBezTo>
                <a:lnTo>
                  <a:pt x="6492461" y="2188148"/>
                </a:lnTo>
                <a:cubicBezTo>
                  <a:pt x="6504372" y="2211333"/>
                  <a:pt x="6489131" y="2253220"/>
                  <a:pt x="6471854" y="2259117"/>
                </a:cubicBezTo>
                <a:cubicBezTo>
                  <a:pt x="6466151" y="2287829"/>
                  <a:pt x="6440452" y="2301346"/>
                  <a:pt x="6439832" y="2328334"/>
                </a:cubicBezTo>
                <a:cubicBezTo>
                  <a:pt x="6431013" y="2351201"/>
                  <a:pt x="6444250" y="2396409"/>
                  <a:pt x="6425162" y="2408211"/>
                </a:cubicBezTo>
                <a:lnTo>
                  <a:pt x="6417221" y="2427382"/>
                </a:lnTo>
                <a:lnTo>
                  <a:pt x="6425030" y="2464387"/>
                </a:lnTo>
                <a:lnTo>
                  <a:pt x="6406293" y="2472223"/>
                </a:lnTo>
                <a:cubicBezTo>
                  <a:pt x="6406862" y="2477277"/>
                  <a:pt x="6406486" y="2491723"/>
                  <a:pt x="6405400" y="2493547"/>
                </a:cubicBezTo>
                <a:lnTo>
                  <a:pt x="6374829" y="2532070"/>
                </a:lnTo>
                <a:cubicBezTo>
                  <a:pt x="6374597" y="2545374"/>
                  <a:pt x="6360976" y="2563797"/>
                  <a:pt x="6350864" y="2577422"/>
                </a:cubicBezTo>
                <a:cubicBezTo>
                  <a:pt x="6327056" y="2632768"/>
                  <a:pt x="6341262" y="2616275"/>
                  <a:pt x="6329174" y="2663854"/>
                </a:cubicBezTo>
                <a:cubicBezTo>
                  <a:pt x="6326303" y="2703642"/>
                  <a:pt x="6332854" y="2709643"/>
                  <a:pt x="6315095" y="2741507"/>
                </a:cubicBezTo>
                <a:cubicBezTo>
                  <a:pt x="6319921" y="2740191"/>
                  <a:pt x="6321925" y="2742004"/>
                  <a:pt x="6322463" y="2745641"/>
                </a:cubicBezTo>
                <a:cubicBezTo>
                  <a:pt x="6322245" y="2747982"/>
                  <a:pt x="6322027" y="2750323"/>
                  <a:pt x="6321808" y="2752663"/>
                </a:cubicBezTo>
                <a:lnTo>
                  <a:pt x="6314569" y="2756718"/>
                </a:lnTo>
                <a:cubicBezTo>
                  <a:pt x="6289324" y="2773686"/>
                  <a:pt x="6317551" y="2780051"/>
                  <a:pt x="6315211" y="2811618"/>
                </a:cubicBezTo>
                <a:cubicBezTo>
                  <a:pt x="6315620" y="2826627"/>
                  <a:pt x="6296047" y="2885298"/>
                  <a:pt x="6302211" y="2882314"/>
                </a:cubicBezTo>
                <a:lnTo>
                  <a:pt x="6286167" y="2949597"/>
                </a:lnTo>
                <a:cubicBezTo>
                  <a:pt x="6286401" y="2994618"/>
                  <a:pt x="6286615" y="2971464"/>
                  <a:pt x="6287037" y="3008578"/>
                </a:cubicBezTo>
                <a:cubicBezTo>
                  <a:pt x="6293795" y="3029535"/>
                  <a:pt x="6274405" y="3114154"/>
                  <a:pt x="6259150" y="3123139"/>
                </a:cubicBezTo>
                <a:cubicBezTo>
                  <a:pt x="6250085" y="3189063"/>
                  <a:pt x="6269067" y="3151280"/>
                  <a:pt x="6272249" y="3227854"/>
                </a:cubicBezTo>
                <a:cubicBezTo>
                  <a:pt x="6278775" y="3295842"/>
                  <a:pt x="6289216" y="3303765"/>
                  <a:pt x="6292288" y="3378383"/>
                </a:cubicBezTo>
                <a:cubicBezTo>
                  <a:pt x="6303894" y="3395995"/>
                  <a:pt x="6287498" y="3432581"/>
                  <a:pt x="6288328" y="3459618"/>
                </a:cubicBezTo>
                <a:cubicBezTo>
                  <a:pt x="6289158" y="3486653"/>
                  <a:pt x="6299937" y="3538735"/>
                  <a:pt x="6297272" y="3540603"/>
                </a:cubicBezTo>
                <a:cubicBezTo>
                  <a:pt x="6296849" y="3577379"/>
                  <a:pt x="6294184" y="3587943"/>
                  <a:pt x="6291001" y="3638374"/>
                </a:cubicBezTo>
                <a:cubicBezTo>
                  <a:pt x="6283026" y="3666794"/>
                  <a:pt x="6265833" y="3731744"/>
                  <a:pt x="6283592" y="3763609"/>
                </a:cubicBezTo>
                <a:cubicBezTo>
                  <a:pt x="6264286" y="3758340"/>
                  <a:pt x="6290177" y="3803150"/>
                  <a:pt x="6274068" y="3814506"/>
                </a:cubicBezTo>
                <a:cubicBezTo>
                  <a:pt x="6260645" y="3821643"/>
                  <a:pt x="6265372" y="3836902"/>
                  <a:pt x="6262850" y="3850454"/>
                </a:cubicBezTo>
                <a:cubicBezTo>
                  <a:pt x="6250418" y="3863479"/>
                  <a:pt x="6250660" y="3955243"/>
                  <a:pt x="6257357" y="3975474"/>
                </a:cubicBezTo>
                <a:cubicBezTo>
                  <a:pt x="6245091" y="4036737"/>
                  <a:pt x="6237535" y="4029237"/>
                  <a:pt x="6257889" y="4073155"/>
                </a:cubicBezTo>
                <a:cubicBezTo>
                  <a:pt x="6259272" y="4085906"/>
                  <a:pt x="6239882" y="4116397"/>
                  <a:pt x="6237441" y="4126638"/>
                </a:cubicBezTo>
                <a:lnTo>
                  <a:pt x="6245587" y="4172738"/>
                </a:lnTo>
                <a:lnTo>
                  <a:pt x="6235772" y="4176721"/>
                </a:lnTo>
                <a:lnTo>
                  <a:pt x="6233287" y="4195136"/>
                </a:lnTo>
                <a:lnTo>
                  <a:pt x="6234619" y="4280850"/>
                </a:lnTo>
                <a:cubicBezTo>
                  <a:pt x="6239453" y="4320763"/>
                  <a:pt x="6223309" y="4337596"/>
                  <a:pt x="6219318" y="4402526"/>
                </a:cubicBezTo>
                <a:cubicBezTo>
                  <a:pt x="6205466" y="4516209"/>
                  <a:pt x="6216183" y="4588729"/>
                  <a:pt x="6216810" y="4651172"/>
                </a:cubicBezTo>
                <a:cubicBezTo>
                  <a:pt x="6217673" y="4756959"/>
                  <a:pt x="6228654" y="4824005"/>
                  <a:pt x="6225945" y="4916779"/>
                </a:cubicBezTo>
                <a:cubicBezTo>
                  <a:pt x="6217032" y="4993010"/>
                  <a:pt x="6264271" y="4984591"/>
                  <a:pt x="6230174" y="5051379"/>
                </a:cubicBezTo>
                <a:cubicBezTo>
                  <a:pt x="6235713" y="5056951"/>
                  <a:pt x="6239420" y="5163714"/>
                  <a:pt x="6242600" y="5170879"/>
                </a:cubicBezTo>
                <a:lnTo>
                  <a:pt x="6235996" y="5216428"/>
                </a:lnTo>
                <a:lnTo>
                  <a:pt x="6214638" y="5285298"/>
                </a:lnTo>
                <a:cubicBezTo>
                  <a:pt x="6211392" y="5297492"/>
                  <a:pt x="6225576" y="5312063"/>
                  <a:pt x="6228432" y="5317696"/>
                </a:cubicBezTo>
                <a:lnTo>
                  <a:pt x="6246496" y="5398787"/>
                </a:lnTo>
                <a:lnTo>
                  <a:pt x="6244793" y="5399530"/>
                </a:lnTo>
                <a:lnTo>
                  <a:pt x="6241695" y="5406948"/>
                </a:lnTo>
                <a:lnTo>
                  <a:pt x="6267461" y="5499413"/>
                </a:lnTo>
                <a:cubicBezTo>
                  <a:pt x="6285387" y="5533848"/>
                  <a:pt x="6284888" y="5550029"/>
                  <a:pt x="6295987" y="5582659"/>
                </a:cubicBezTo>
                <a:cubicBezTo>
                  <a:pt x="6311253" y="5681724"/>
                  <a:pt x="6295439" y="5695558"/>
                  <a:pt x="6364803" y="5784263"/>
                </a:cubicBezTo>
                <a:cubicBezTo>
                  <a:pt x="6379348" y="5818651"/>
                  <a:pt x="6412475" y="5906802"/>
                  <a:pt x="6423050" y="5922637"/>
                </a:cubicBezTo>
                <a:cubicBezTo>
                  <a:pt x="6445210" y="5973612"/>
                  <a:pt x="6468179" y="6023873"/>
                  <a:pt x="6497767" y="6090108"/>
                </a:cubicBezTo>
                <a:cubicBezTo>
                  <a:pt x="6571895" y="6150548"/>
                  <a:pt x="6572491" y="6236583"/>
                  <a:pt x="6606710" y="6281543"/>
                </a:cubicBezTo>
                <a:cubicBezTo>
                  <a:pt x="6633675" y="6335892"/>
                  <a:pt x="6654357" y="6388782"/>
                  <a:pt x="6667540" y="6443715"/>
                </a:cubicBezTo>
                <a:cubicBezTo>
                  <a:pt x="6685192" y="6466826"/>
                  <a:pt x="6650500" y="6508701"/>
                  <a:pt x="6659722" y="6550105"/>
                </a:cubicBezTo>
                <a:cubicBezTo>
                  <a:pt x="6665926" y="6645044"/>
                  <a:pt x="6669126" y="6627536"/>
                  <a:pt x="6671805" y="6687397"/>
                </a:cubicBezTo>
                <a:cubicBezTo>
                  <a:pt x="6682671" y="6733683"/>
                  <a:pt x="6665210" y="6772117"/>
                  <a:pt x="6669658" y="6806602"/>
                </a:cubicBezTo>
                <a:cubicBezTo>
                  <a:pt x="6661174" y="6812658"/>
                  <a:pt x="6667097" y="6831470"/>
                  <a:pt x="6675783" y="6850325"/>
                </a:cubicBezTo>
                <a:lnTo>
                  <a:pt x="6679704" y="6858000"/>
                </a:lnTo>
                <a:lnTo>
                  <a:pt x="4532241" y="6858000"/>
                </a:lnTo>
                <a:lnTo>
                  <a:pt x="120859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664467-3871-0024-09CC-DB142BB338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20465" y="2194102"/>
            <a:ext cx="4140013" cy="3908586"/>
          </a:xfrm>
        </p:spPr>
        <p:txBody>
          <a:bodyPr>
            <a:norm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1900" dirty="0"/>
              <a:t>Find Your School’s Scholarship Webpage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900" dirty="0"/>
              <a:t>Look for Internal Scholarships:</a:t>
            </a:r>
          </a:p>
          <a:p>
            <a:pPr lvl="1"/>
            <a:r>
              <a:rPr lang="en-US" sz="1900" dirty="0"/>
              <a:t>Merit Awards</a:t>
            </a:r>
          </a:p>
          <a:p>
            <a:pPr lvl="1"/>
            <a:r>
              <a:rPr lang="en-US" sz="1900" dirty="0"/>
              <a:t>Foundation Scholarships</a:t>
            </a:r>
          </a:p>
          <a:p>
            <a:pPr lvl="1"/>
            <a:r>
              <a:rPr lang="en-US" sz="1900" dirty="0"/>
              <a:t>Departmental Scholarships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900" dirty="0"/>
              <a:t>Typically, You Must Be Admitted First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900" dirty="0"/>
              <a:t>Might Require Creating a Profile on Their Internal Scholarship Platform</a:t>
            </a:r>
          </a:p>
        </p:txBody>
      </p:sp>
      <p:pic>
        <p:nvPicPr>
          <p:cNvPr id="4" name="internal how">
            <a:hlinkClick r:id="" action="ppaction://media"/>
            <a:extLst>
              <a:ext uri="{FF2B5EF4-FFF2-40B4-BE49-F238E27FC236}">
                <a16:creationId xmlns:a16="http://schemas.microsoft.com/office/drawing/2014/main" id="{BE13AE2D-0462-0D1B-1539-70AC0D2D6C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216638" y="593311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6015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9475"/>
    </mc:Choice>
    <mc:Fallback>
      <p:transition spd="slow" advTm="14947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947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583F17-1834-AA7B-7308-5903BD6C8E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0443" y="0"/>
            <a:ext cx="9131114" cy="6858000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D5A35CB7-D0A8-4481-739C-1410B04A5D9B}"/>
              </a:ext>
            </a:extLst>
          </p:cNvPr>
          <p:cNvSpPr/>
          <p:nvPr/>
        </p:nvSpPr>
        <p:spPr>
          <a:xfrm>
            <a:off x="1530443" y="3959604"/>
            <a:ext cx="3276449" cy="2898396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 1">
            <a:hlinkClick r:id="" action="ppaction://media"/>
            <a:extLst>
              <a:ext uri="{FF2B5EF4-FFF2-40B4-BE49-F238E27FC236}">
                <a16:creationId xmlns:a16="http://schemas.microsoft.com/office/drawing/2014/main" id="{C9296434-C9A2-C639-456B-A4C9989DEF7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202099" y="595967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1794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7509"/>
    </mc:Choice>
    <mc:Fallback>
      <p:transition spd="slow" advTm="3750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750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5AB8FBA-0F1B-121C-9171-8589DF4F9F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3470" y="0"/>
            <a:ext cx="10925060" cy="6858000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9D212FAD-A52D-5892-7A77-9F169C013F34}"/>
              </a:ext>
            </a:extLst>
          </p:cNvPr>
          <p:cNvSpPr/>
          <p:nvPr/>
        </p:nvSpPr>
        <p:spPr>
          <a:xfrm>
            <a:off x="914475" y="2483229"/>
            <a:ext cx="3276449" cy="2898396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2">
            <a:hlinkClick r:id="" action="ppaction://media"/>
            <a:extLst>
              <a:ext uri="{FF2B5EF4-FFF2-40B4-BE49-F238E27FC236}">
                <a16:creationId xmlns:a16="http://schemas.microsoft.com/office/drawing/2014/main" id="{0A9434DB-05CB-D264-9B6F-DB1EAD5118A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69879" y="598484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4662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0822"/>
    </mc:Choice>
    <mc:Fallback>
      <p:transition spd="slow" advTm="3082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82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E897E08-4BF6-15BC-22BF-504DB86B50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73894" y="0"/>
            <a:ext cx="9444211" cy="6858000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AB0B7E36-9C71-726C-B747-801FCABA0498}"/>
              </a:ext>
            </a:extLst>
          </p:cNvPr>
          <p:cNvSpPr/>
          <p:nvPr/>
        </p:nvSpPr>
        <p:spPr>
          <a:xfrm>
            <a:off x="3122654" y="0"/>
            <a:ext cx="3276449" cy="5749047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su3">
            <a:hlinkClick r:id="" action="ppaction://media"/>
            <a:extLst>
              <a:ext uri="{FF2B5EF4-FFF2-40B4-BE49-F238E27FC236}">
                <a16:creationId xmlns:a16="http://schemas.microsoft.com/office/drawing/2014/main" id="{7210FF52-CC1C-6A42-A2E1-4930F83A5A9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36322" y="595129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09207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59599"/>
    </mc:Choice>
    <mc:Fallback>
      <p:transition spd="slow" advTm="15959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959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{01BC39A4-15E1-4323-BB42-1E62010774D1}tf16411248_win32</Template>
  <TotalTime>460</TotalTime>
  <Words>420</Words>
  <Application>Microsoft Office PowerPoint</Application>
  <PresentationFormat>Widescreen</PresentationFormat>
  <Paragraphs>95</Paragraphs>
  <Slides>30</Slides>
  <Notes>0</Notes>
  <HiddenSlides>0</HiddenSlides>
  <MMClips>30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Avenir Next LT Pro Light</vt:lpstr>
      <vt:lpstr>Calibri</vt:lpstr>
      <vt:lpstr>Posterama</vt:lpstr>
      <vt:lpstr>Office Theme</vt:lpstr>
      <vt:lpstr>Scholarships 101: How to Find Money for College</vt:lpstr>
      <vt:lpstr>Scholarships 101: How To Find Money For College</vt:lpstr>
      <vt:lpstr>A Quick Note on Grants</vt:lpstr>
      <vt:lpstr>Where to Find Scholarships</vt:lpstr>
      <vt:lpstr>Internal Scholarships:  Money From Your School</vt:lpstr>
      <vt:lpstr>Internal Scholarships: Money From Your School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Basic Internet Searches</vt:lpstr>
      <vt:lpstr>Basic internet searches</vt:lpstr>
      <vt:lpstr>Basic Internet Searches</vt:lpstr>
      <vt:lpstr>Scholarship Search Engines</vt:lpstr>
      <vt:lpstr>Scholarship Search Engines</vt:lpstr>
      <vt:lpstr>Scholarship Search Engines: The How To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Scholarship Tracking Sheet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Scholarships 101: How to Find Money for College</dc:title>
  <dc:creator>Karaman, Alex</dc:creator>
  <cp:lastModifiedBy>Karaman, Alex</cp:lastModifiedBy>
  <cp:revision>1</cp:revision>
  <dcterms:created xsi:type="dcterms:W3CDTF">2022-12-01T20:33:34Z</dcterms:created>
  <dcterms:modified xsi:type="dcterms:W3CDTF">2022-12-06T21:16:52Z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