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FE9C6-8D75-FBA4-F089-8D23A8D9A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010194"/>
            <a:ext cx="9448800" cy="2618307"/>
          </a:xfrm>
        </p:spPr>
        <p:txBody>
          <a:bodyPr>
            <a:normAutofit/>
          </a:bodyPr>
          <a:lstStyle/>
          <a:p>
            <a:r>
              <a:rPr lang="en-US" dirty="0"/>
              <a:t>The 2023 Ap Exams: </a:t>
            </a:r>
            <a:br>
              <a:rPr lang="en-US" dirty="0"/>
            </a:br>
            <a:r>
              <a:rPr lang="en-US" dirty="0"/>
              <a:t>Schedule, Locations, and Important Info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0A08E3-00CB-1826-A404-F28500042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89625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Dr. Alex Karaman</a:t>
            </a:r>
          </a:p>
          <a:p>
            <a:r>
              <a:rPr lang="en-US" dirty="0"/>
              <a:t>College and Career Readiness Coordinator</a:t>
            </a:r>
          </a:p>
          <a:p>
            <a:r>
              <a:rPr lang="en-US" dirty="0"/>
              <a:t>Sabino High School</a:t>
            </a:r>
          </a:p>
        </p:txBody>
      </p:sp>
    </p:spTree>
    <p:extLst>
      <p:ext uri="{BB962C8B-B14F-4D97-AF65-F5344CB8AC3E}">
        <p14:creationId xmlns:p14="http://schemas.microsoft.com/office/powerpoint/2010/main" val="1220656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ECAAD-A27E-5EB3-48B9-1D5BFA583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Exam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E0730-DA85-DE56-F57A-8B8C372B6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 Spanish Language and Culture: Wednesday May 10</a:t>
            </a:r>
          </a:p>
          <a:p>
            <a:pPr lvl="1"/>
            <a:r>
              <a:rPr lang="en-US" dirty="0"/>
              <a:t>Check In Time – 7:15 am</a:t>
            </a:r>
          </a:p>
          <a:p>
            <a:pPr lvl="1"/>
            <a:r>
              <a:rPr lang="en-US" dirty="0"/>
              <a:t>Exam Start Time – 8:00 am</a:t>
            </a:r>
          </a:p>
          <a:p>
            <a:pPr lvl="1"/>
            <a:r>
              <a:rPr lang="en-US" dirty="0"/>
              <a:t>Location – Small Gym</a:t>
            </a:r>
          </a:p>
          <a:p>
            <a:r>
              <a:rPr lang="en-US" dirty="0"/>
              <a:t>AP Biology: Wednesday May 10</a:t>
            </a:r>
          </a:p>
          <a:p>
            <a:pPr lvl="1"/>
            <a:r>
              <a:rPr lang="en-US" dirty="0"/>
              <a:t>Check In Time – 11:15 am</a:t>
            </a:r>
          </a:p>
          <a:p>
            <a:pPr lvl="1"/>
            <a:r>
              <a:rPr lang="en-US" dirty="0"/>
              <a:t>Exam Start Time – 12:00 pm</a:t>
            </a:r>
          </a:p>
          <a:p>
            <a:pPr lvl="1"/>
            <a:r>
              <a:rPr lang="en-US" dirty="0"/>
              <a:t>Location – Large Gym</a:t>
            </a:r>
          </a:p>
          <a:p>
            <a:r>
              <a:rPr lang="en-US" dirty="0"/>
              <a:t>AP World History: Thursday May 11</a:t>
            </a:r>
          </a:p>
          <a:p>
            <a:pPr lvl="1"/>
            <a:r>
              <a:rPr lang="en-US" dirty="0"/>
              <a:t>Check In Time – 7:00 am</a:t>
            </a:r>
          </a:p>
          <a:p>
            <a:pPr lvl="1"/>
            <a:r>
              <a:rPr lang="en-US" dirty="0"/>
              <a:t>Exam Start Time – 8:00 am</a:t>
            </a:r>
          </a:p>
          <a:p>
            <a:pPr lvl="1"/>
            <a:r>
              <a:rPr lang="en-US" dirty="0"/>
              <a:t>Location – Large Gym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95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0A40-A3FC-04B2-7B1B-06D99B1C6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Exam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30E50-CDD6-FC31-EDFD-9976AA603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dates and times for all students with testing accommodations are the same as for all students</a:t>
            </a:r>
          </a:p>
          <a:p>
            <a:r>
              <a:rPr lang="en-US" dirty="0"/>
              <a:t>However, you test at Sabino instead of at Santa Rita</a:t>
            </a:r>
          </a:p>
          <a:p>
            <a:r>
              <a:rPr lang="en-US" dirty="0"/>
              <a:t>Accommodation testing will tentatively take place in the basement of the administration building to reduce noise and distractions</a:t>
            </a:r>
          </a:p>
          <a:p>
            <a:r>
              <a:rPr lang="en-US" dirty="0"/>
              <a:t>If you have to take a late test for any permitted reason, information about your testing date and location will be provided to you at a later date</a:t>
            </a:r>
          </a:p>
          <a:p>
            <a:r>
              <a:rPr lang="en-US" dirty="0"/>
              <a:t>Permitted Reasons for a Late Test with Documentation:</a:t>
            </a:r>
          </a:p>
          <a:p>
            <a:pPr lvl="1"/>
            <a:r>
              <a:rPr lang="en-US" dirty="0"/>
              <a:t>School sporting event in which you compete</a:t>
            </a:r>
          </a:p>
          <a:p>
            <a:pPr lvl="1"/>
            <a:r>
              <a:rPr lang="en-US" dirty="0"/>
              <a:t>Two tests at the same time on the same day</a:t>
            </a:r>
          </a:p>
          <a:p>
            <a:pPr lvl="1"/>
            <a:r>
              <a:rPr lang="en-US" dirty="0"/>
              <a:t>Religious Holiday</a:t>
            </a:r>
          </a:p>
          <a:p>
            <a:pPr lvl="1"/>
            <a:r>
              <a:rPr lang="en-US" dirty="0"/>
              <a:t>Serious Illness, Injury, or Family Tragedy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52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E23DC-561C-774D-04C3-2A8B96078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Exams: Important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6EF2D-5F3A-0EF7-E029-5FDCA2B32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Make sure to arrive with all your necessary supplies: Multiple Sharpened No. 2 Pencils, Pens with blue or black ink (not gel), and your calculator if applicable</a:t>
            </a:r>
          </a:p>
          <a:p>
            <a:r>
              <a:rPr lang="en-US" dirty="0"/>
              <a:t>Testing sites should have replacement pens and pencils, but there is no guarantee to plan accordingly</a:t>
            </a:r>
          </a:p>
          <a:p>
            <a:r>
              <a:rPr lang="en-US" dirty="0"/>
              <a:t>Also make sure to bring a government or school-issued picture ID</a:t>
            </a:r>
          </a:p>
          <a:p>
            <a:r>
              <a:rPr lang="en-US" dirty="0"/>
              <a:t>A snack or food for lunch if you have two exams on the same day</a:t>
            </a:r>
          </a:p>
          <a:p>
            <a:r>
              <a:rPr lang="en-US" dirty="0"/>
              <a:t>Arrive early at the designated arrival time: Late arrivals can cause you to miss the exam</a:t>
            </a:r>
          </a:p>
          <a:p>
            <a:r>
              <a:rPr lang="en-US" dirty="0"/>
              <a:t>Prohibited Items: Cellphones, EarPods, and Smart Watches, Timers, </a:t>
            </a:r>
            <a:r>
              <a:rPr lang="en-US"/>
              <a:t>Other Electronics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B7042-9312-8298-08FE-4D673C3C2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Exam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B2436-1C65-FDA6-63F9-93346C8D9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AP Exam has a standard, nationwide administration date and start time</a:t>
            </a:r>
          </a:p>
          <a:p>
            <a:r>
              <a:rPr lang="en-US" dirty="0"/>
              <a:t>All AP Exams take place the first and second week of May</a:t>
            </a:r>
          </a:p>
          <a:p>
            <a:r>
              <a:rPr lang="en-US" dirty="0"/>
              <a:t>Only students with two tests on the same day at the same time and students with specific permitted reasons might test on a different day</a:t>
            </a:r>
          </a:p>
          <a:p>
            <a:r>
              <a:rPr lang="en-US" dirty="0"/>
              <a:t>Otherwise, there are no makeup dates if you miss the assigned exam date</a:t>
            </a:r>
          </a:p>
        </p:txBody>
      </p:sp>
    </p:spTree>
    <p:extLst>
      <p:ext uri="{BB962C8B-B14F-4D97-AF65-F5344CB8AC3E}">
        <p14:creationId xmlns:p14="http://schemas.microsoft.com/office/powerpoint/2010/main" val="400251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0C957-4071-0A6C-6742-B05E1D53D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Exam Locations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ED9A8-EE5E-DF70-909F-603CC6AC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students will be taking most of their AP Exams at Santa Rita High School, located at 3951 S. </a:t>
            </a:r>
            <a:r>
              <a:rPr lang="en-US" dirty="0" err="1"/>
              <a:t>Pantano</a:t>
            </a:r>
            <a:r>
              <a:rPr lang="en-US" dirty="0"/>
              <a:t> Rd, Tucson, AZ 85730</a:t>
            </a:r>
          </a:p>
          <a:p>
            <a:r>
              <a:rPr lang="en-US" dirty="0"/>
              <a:t>It is very important to plan your travel ahead of time to ensure you arrive early to your exams</a:t>
            </a:r>
          </a:p>
          <a:p>
            <a:r>
              <a:rPr lang="en-US" dirty="0"/>
              <a:t>Most exams will take place in the Main or Auxiliary Gyms at Santa Rita</a:t>
            </a:r>
          </a:p>
          <a:p>
            <a:r>
              <a:rPr lang="en-US" dirty="0"/>
              <a:t>Luckily, Santa Rita has the exact same layout of buildings as Sabino, making it easy to find the exam location that applies to you</a:t>
            </a:r>
          </a:p>
          <a:p>
            <a:r>
              <a:rPr lang="en-US" dirty="0"/>
              <a:t>If you have any testing accommodations, such as time-and-a-half, you will be taking your test at Sabino High School</a:t>
            </a:r>
          </a:p>
        </p:txBody>
      </p:sp>
    </p:spTree>
    <p:extLst>
      <p:ext uri="{BB962C8B-B14F-4D97-AF65-F5344CB8AC3E}">
        <p14:creationId xmlns:p14="http://schemas.microsoft.com/office/powerpoint/2010/main" val="3546961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0C957-4071-0A6C-6742-B05E1D53D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Exam Locations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BC2C169-D62A-C673-4478-B673A02D9F3B}"/>
              </a:ext>
            </a:extLst>
          </p:cNvPr>
          <p:cNvSpPr/>
          <p:nvPr/>
        </p:nvSpPr>
        <p:spPr>
          <a:xfrm>
            <a:off x="695597" y="1869078"/>
            <a:ext cx="4400006" cy="38840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9C27E77-C019-BBE8-AF33-0497AE98E087}"/>
              </a:ext>
            </a:extLst>
          </p:cNvPr>
          <p:cNvSpPr txBox="1">
            <a:spLocks/>
          </p:cNvSpPr>
          <p:nvPr/>
        </p:nvSpPr>
        <p:spPr>
          <a:xfrm>
            <a:off x="914400" y="2784565"/>
            <a:ext cx="3892731" cy="2548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/>
              <a:t>Students Without Accommodations: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/>
              <a:t>Test At Santa Rita High School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6869C27-3350-9D5C-984D-6C904680C950}"/>
              </a:ext>
            </a:extLst>
          </p:cNvPr>
          <p:cNvSpPr/>
          <p:nvPr/>
        </p:nvSpPr>
        <p:spPr>
          <a:xfrm>
            <a:off x="6396446" y="1869078"/>
            <a:ext cx="4302035" cy="38840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9D3E0BC-4D9C-332F-DF5A-74737AB6F86A}"/>
              </a:ext>
            </a:extLst>
          </p:cNvPr>
          <p:cNvSpPr txBox="1">
            <a:spLocks/>
          </p:cNvSpPr>
          <p:nvPr/>
        </p:nvSpPr>
        <p:spPr>
          <a:xfrm>
            <a:off x="6396446" y="2673530"/>
            <a:ext cx="4302035" cy="2426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/>
              <a:t>Students With Accommodations: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/>
              <a:t>Test At Sabino High School</a:t>
            </a:r>
          </a:p>
        </p:txBody>
      </p:sp>
    </p:spTree>
    <p:extLst>
      <p:ext uri="{BB962C8B-B14F-4D97-AF65-F5344CB8AC3E}">
        <p14:creationId xmlns:p14="http://schemas.microsoft.com/office/powerpoint/2010/main" val="68195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ECAAD-A27E-5EB3-48B9-1D5BFA583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Exam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E0730-DA85-DE56-F57A-8B8C372B6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 US Government and Politics: Monday May 1</a:t>
            </a:r>
          </a:p>
          <a:p>
            <a:pPr lvl="1"/>
            <a:r>
              <a:rPr lang="en-US" dirty="0"/>
              <a:t>Check In Time – 7:00 am</a:t>
            </a:r>
          </a:p>
          <a:p>
            <a:pPr lvl="1"/>
            <a:r>
              <a:rPr lang="en-US" dirty="0"/>
              <a:t>Exam Start Time – 8:00 am</a:t>
            </a:r>
          </a:p>
          <a:p>
            <a:pPr lvl="1"/>
            <a:r>
              <a:rPr lang="en-US" dirty="0"/>
              <a:t>Location – Large Gym</a:t>
            </a:r>
          </a:p>
          <a:p>
            <a:r>
              <a:rPr lang="en-US" dirty="0"/>
              <a:t>AP Chemistry: Monday May 1</a:t>
            </a:r>
          </a:p>
          <a:p>
            <a:pPr lvl="1"/>
            <a:r>
              <a:rPr lang="en-US" dirty="0"/>
              <a:t>Check In Time – 11:15 am</a:t>
            </a:r>
          </a:p>
          <a:p>
            <a:pPr lvl="1"/>
            <a:r>
              <a:rPr lang="en-US" dirty="0"/>
              <a:t>Exam Start Time – 12:00 pm</a:t>
            </a:r>
          </a:p>
          <a:p>
            <a:pPr lvl="1"/>
            <a:r>
              <a:rPr lang="en-US" dirty="0"/>
              <a:t>Location – Small Gym</a:t>
            </a:r>
          </a:p>
          <a:p>
            <a:r>
              <a:rPr lang="en-US" dirty="0"/>
              <a:t>AP Psychology: Tuesday May 2</a:t>
            </a:r>
          </a:p>
          <a:p>
            <a:pPr lvl="1"/>
            <a:r>
              <a:rPr lang="en-US" dirty="0"/>
              <a:t>Check In Time – 11:15 am</a:t>
            </a:r>
          </a:p>
          <a:p>
            <a:pPr lvl="1"/>
            <a:r>
              <a:rPr lang="en-US" dirty="0"/>
              <a:t>Exam Start Time – 12:00 am</a:t>
            </a:r>
          </a:p>
          <a:p>
            <a:pPr lvl="1"/>
            <a:r>
              <a:rPr lang="en-US" dirty="0"/>
              <a:t>Location – Small Gym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743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ECAAD-A27E-5EB3-48B9-1D5BFA583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Exam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E0730-DA85-DE56-F57A-8B8C372B6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 English Literature and Composition: Wednesday May 3</a:t>
            </a:r>
          </a:p>
          <a:p>
            <a:pPr lvl="1"/>
            <a:r>
              <a:rPr lang="en-US" dirty="0"/>
              <a:t>Check In Time – 7:15 am</a:t>
            </a:r>
          </a:p>
          <a:p>
            <a:pPr lvl="1"/>
            <a:r>
              <a:rPr lang="en-US" dirty="0"/>
              <a:t>Exam Start Time – 8:00 am</a:t>
            </a:r>
          </a:p>
          <a:p>
            <a:pPr lvl="1"/>
            <a:r>
              <a:rPr lang="en-US" dirty="0"/>
              <a:t>Location – Large Gym</a:t>
            </a:r>
          </a:p>
          <a:p>
            <a:r>
              <a:rPr lang="en-US" dirty="0"/>
              <a:t>AP Computer Science A: Wednesday May 3</a:t>
            </a:r>
          </a:p>
          <a:p>
            <a:pPr lvl="1"/>
            <a:r>
              <a:rPr lang="en-US" dirty="0"/>
              <a:t>Check In Time – 11:30 am</a:t>
            </a:r>
          </a:p>
          <a:p>
            <a:pPr lvl="1"/>
            <a:r>
              <a:rPr lang="en-US" dirty="0"/>
              <a:t>Exam Start Time – 12:00 pm</a:t>
            </a:r>
          </a:p>
          <a:p>
            <a:pPr lvl="1"/>
            <a:r>
              <a:rPr lang="en-US" dirty="0"/>
              <a:t>Location – Small Gym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13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ECAAD-A27E-5EB3-48B9-1D5BFA583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Exam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E0730-DA85-DE56-F57A-8B8C372B6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 Human Geography: Thursday May 4</a:t>
            </a:r>
          </a:p>
          <a:p>
            <a:pPr lvl="1"/>
            <a:r>
              <a:rPr lang="en-US" dirty="0"/>
              <a:t>Check In Time – 7:00 am</a:t>
            </a:r>
          </a:p>
          <a:p>
            <a:pPr lvl="1"/>
            <a:r>
              <a:rPr lang="en-US" dirty="0"/>
              <a:t>Exam Start Time – 8:00 am</a:t>
            </a:r>
          </a:p>
          <a:p>
            <a:pPr lvl="1"/>
            <a:r>
              <a:rPr lang="en-US" dirty="0"/>
              <a:t>Location – Large Gym</a:t>
            </a:r>
          </a:p>
          <a:p>
            <a:r>
              <a:rPr lang="en-US" dirty="0"/>
              <a:t>AP Macroeconomics: Thursday May 4</a:t>
            </a:r>
          </a:p>
          <a:p>
            <a:pPr lvl="1"/>
            <a:r>
              <a:rPr lang="en-US" dirty="0"/>
              <a:t>Check In Time – 7:15 am</a:t>
            </a:r>
          </a:p>
          <a:p>
            <a:pPr lvl="1"/>
            <a:r>
              <a:rPr lang="en-US" dirty="0"/>
              <a:t>Exam Start Time – 8:00 am</a:t>
            </a:r>
          </a:p>
          <a:p>
            <a:pPr lvl="1"/>
            <a:r>
              <a:rPr lang="en-US" dirty="0"/>
              <a:t>Location – Small Gym</a:t>
            </a:r>
          </a:p>
          <a:p>
            <a:r>
              <a:rPr lang="en-US" dirty="0"/>
              <a:t>AP Statistics: Thursday May 4</a:t>
            </a:r>
          </a:p>
          <a:p>
            <a:pPr lvl="1"/>
            <a:r>
              <a:rPr lang="en-US" dirty="0"/>
              <a:t>Check In Time – 11:30 am</a:t>
            </a:r>
          </a:p>
          <a:p>
            <a:pPr lvl="1"/>
            <a:r>
              <a:rPr lang="en-US" dirty="0"/>
              <a:t>Exam Start Time – 12:00 pm</a:t>
            </a:r>
          </a:p>
          <a:p>
            <a:pPr lvl="1"/>
            <a:r>
              <a:rPr lang="en-US" dirty="0"/>
              <a:t>Location – Small Gym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29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ECAAD-A27E-5EB3-48B9-1D5BFA583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Exam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E0730-DA85-DE56-F57A-8B8C372B6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 United States History: Friday May 5</a:t>
            </a:r>
          </a:p>
          <a:p>
            <a:pPr lvl="1"/>
            <a:r>
              <a:rPr lang="en-US" dirty="0"/>
              <a:t>Check In Time – 7:00 am</a:t>
            </a:r>
          </a:p>
          <a:p>
            <a:pPr lvl="1"/>
            <a:r>
              <a:rPr lang="en-US" dirty="0"/>
              <a:t>Exam Start Time – 8:00 am</a:t>
            </a:r>
          </a:p>
          <a:p>
            <a:pPr lvl="1"/>
            <a:r>
              <a:rPr lang="en-US" dirty="0"/>
              <a:t>Location – Large Gym</a:t>
            </a:r>
          </a:p>
          <a:p>
            <a:r>
              <a:rPr lang="en-US" dirty="0"/>
              <a:t>AP Microeconomics: Friday May 5</a:t>
            </a:r>
          </a:p>
          <a:p>
            <a:pPr lvl="1"/>
            <a:r>
              <a:rPr lang="en-US" dirty="0"/>
              <a:t>Check In Time – 11:30 am</a:t>
            </a:r>
          </a:p>
          <a:p>
            <a:pPr lvl="1"/>
            <a:r>
              <a:rPr lang="en-US" dirty="0"/>
              <a:t>Exam Start Time – 12:00 pm</a:t>
            </a:r>
          </a:p>
          <a:p>
            <a:pPr lvl="1"/>
            <a:r>
              <a:rPr lang="en-US" dirty="0"/>
              <a:t>Location – Small Gym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58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ECAAD-A27E-5EB3-48B9-1D5BFA583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Exam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E0730-DA85-DE56-F57A-8B8C372B6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 Calculus AB: Monday May 8</a:t>
            </a:r>
          </a:p>
          <a:p>
            <a:pPr lvl="1"/>
            <a:r>
              <a:rPr lang="en-US" dirty="0"/>
              <a:t>Check In Time – 7:00 am</a:t>
            </a:r>
          </a:p>
          <a:p>
            <a:pPr lvl="1"/>
            <a:r>
              <a:rPr lang="en-US" dirty="0"/>
              <a:t>Exam Start Time – 8:00 am</a:t>
            </a:r>
          </a:p>
          <a:p>
            <a:pPr lvl="1"/>
            <a:r>
              <a:rPr lang="en-US" dirty="0"/>
              <a:t>Location – Large Gym</a:t>
            </a:r>
          </a:p>
          <a:p>
            <a:r>
              <a:rPr lang="en-US" dirty="0"/>
              <a:t>AP Computer Science Principles: Monday May 8</a:t>
            </a:r>
          </a:p>
          <a:p>
            <a:pPr lvl="1"/>
            <a:r>
              <a:rPr lang="en-US" dirty="0"/>
              <a:t>Check In Time – 11:15 am</a:t>
            </a:r>
          </a:p>
          <a:p>
            <a:pPr lvl="1"/>
            <a:r>
              <a:rPr lang="en-US" dirty="0"/>
              <a:t>Exam Start Time – 12:00 pm</a:t>
            </a:r>
          </a:p>
          <a:p>
            <a:pPr lvl="1"/>
            <a:r>
              <a:rPr lang="en-US" dirty="0"/>
              <a:t>Location – Small Gym</a:t>
            </a:r>
          </a:p>
          <a:p>
            <a:r>
              <a:rPr lang="en-US" dirty="0"/>
              <a:t>AP English Language and Composition: Tuesday May 9</a:t>
            </a:r>
          </a:p>
          <a:p>
            <a:pPr lvl="1"/>
            <a:r>
              <a:rPr lang="en-US" dirty="0"/>
              <a:t>Check In Time – 7:00 am</a:t>
            </a:r>
          </a:p>
          <a:p>
            <a:pPr lvl="1"/>
            <a:r>
              <a:rPr lang="en-US" dirty="0"/>
              <a:t>Exam Start Time – 8:00 am</a:t>
            </a:r>
          </a:p>
          <a:p>
            <a:pPr lvl="1"/>
            <a:r>
              <a:rPr lang="en-US" dirty="0"/>
              <a:t>Location – Large Gym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6416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54</TotalTime>
  <Words>842</Words>
  <Application>Microsoft Office PowerPoint</Application>
  <PresentationFormat>Widescreen</PresentationFormat>
  <Paragraphs>121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Vapor Trail</vt:lpstr>
      <vt:lpstr>The 2023 Ap Exams:  Schedule, Locations, and Important Info</vt:lpstr>
      <vt:lpstr>Ap Exam Schedule</vt:lpstr>
      <vt:lpstr>AP Exam Locations</vt:lpstr>
      <vt:lpstr>AP Exam Locations</vt:lpstr>
      <vt:lpstr>AP Exam Schedule</vt:lpstr>
      <vt:lpstr>AP Exam Schedule</vt:lpstr>
      <vt:lpstr>AP Exam Schedule</vt:lpstr>
      <vt:lpstr>AP Exam Schedule</vt:lpstr>
      <vt:lpstr>AP Exam Schedule</vt:lpstr>
      <vt:lpstr>AP Exam Schedule</vt:lpstr>
      <vt:lpstr>AP Exam Schedule</vt:lpstr>
      <vt:lpstr>AP Exams: Important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2023 Ap Exams:  Schedule, Locations, and Important Info</dc:title>
  <dc:creator>Karaman, Alex</dc:creator>
  <cp:lastModifiedBy>Karaman, Alex</cp:lastModifiedBy>
  <cp:revision>2</cp:revision>
  <dcterms:created xsi:type="dcterms:W3CDTF">2023-02-03T20:42:04Z</dcterms:created>
  <dcterms:modified xsi:type="dcterms:W3CDTF">2023-02-03T21:36:11Z</dcterms:modified>
</cp:coreProperties>
</file>