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75552-4D91-124D-B533-CA1333E3A5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Transferring Advanced Placement and Dual Enrollment Credit to Your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40151-5339-1CE0-7FEB-65E5B1083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09382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Dr. Alex Karaman</a:t>
            </a:r>
          </a:p>
          <a:p>
            <a:r>
              <a:rPr lang="en-US" dirty="0"/>
              <a:t>College and Career Readiness Coordinator</a:t>
            </a:r>
          </a:p>
          <a:p>
            <a:r>
              <a:rPr lang="en-US" dirty="0"/>
              <a:t>Sabino High School</a:t>
            </a:r>
          </a:p>
        </p:txBody>
      </p:sp>
    </p:spTree>
    <p:extLst>
      <p:ext uri="{BB962C8B-B14F-4D97-AF65-F5344CB8AC3E}">
        <p14:creationId xmlns:p14="http://schemas.microsoft.com/office/powerpoint/2010/main" val="2837122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D1BBC-A291-C573-FBCA-29CDDF081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Will I Receive Credit?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FC93A-E483-0EA8-12C4-61A4DEF1E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College And University Is Different When It Comes To Their Processing Times</a:t>
            </a:r>
          </a:p>
          <a:p>
            <a:r>
              <a:rPr lang="en-US" dirty="0"/>
              <a:t>It Helps To Know The Office That Handles AP And DE Transfer Credit, Which Could Be The Registrar, Admissions, Or Transfer Student Offices Or Another Office</a:t>
            </a:r>
          </a:p>
          <a:p>
            <a:r>
              <a:rPr lang="en-US" dirty="0"/>
              <a:t>Use Google Searches To Find You College’s Page On AP And Transfer Credit To Learn More</a:t>
            </a:r>
          </a:p>
          <a:p>
            <a:r>
              <a:rPr lang="en-US" dirty="0"/>
              <a:t>Your AP Or DE Transfer Credit Could Affect Your Schedule As A Freshman, So Talk To A School Counselor If You Had Previously Signed Up For A Class That You Already Have Credit For And Change Your Schedule</a:t>
            </a:r>
          </a:p>
        </p:txBody>
      </p:sp>
    </p:spTree>
    <p:extLst>
      <p:ext uri="{BB962C8B-B14F-4D97-AF65-F5344CB8AC3E}">
        <p14:creationId xmlns:p14="http://schemas.microsoft.com/office/powerpoint/2010/main" val="312737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19795-A002-18F3-A616-2142E4861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Credit for AP and DE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28C24-BB23-0BBF-DF23-A27F0F613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Advanced Placement (AP) And Dual Enrollment (DE) Courses Can Earn You College Credit</a:t>
            </a:r>
          </a:p>
          <a:p>
            <a:r>
              <a:rPr lang="en-US" dirty="0"/>
              <a:t>Dual Enrollment: </a:t>
            </a:r>
          </a:p>
          <a:p>
            <a:pPr lvl="1"/>
            <a:r>
              <a:rPr lang="en-US" dirty="0"/>
              <a:t>Automatic Credit For Completing The Course</a:t>
            </a:r>
          </a:p>
          <a:p>
            <a:pPr lvl="1"/>
            <a:r>
              <a:rPr lang="en-US" dirty="0"/>
              <a:t>Your Grade In The Course Goes On Your College Transcript</a:t>
            </a:r>
          </a:p>
          <a:p>
            <a:r>
              <a:rPr lang="en-US" dirty="0"/>
              <a:t>Advanced Placement:</a:t>
            </a:r>
          </a:p>
          <a:p>
            <a:pPr lvl="1"/>
            <a:r>
              <a:rPr lang="en-US" dirty="0"/>
              <a:t>Credit Given For Specific Score(s) On Your AP Exams Taken In May</a:t>
            </a:r>
          </a:p>
          <a:p>
            <a:pPr lvl="1"/>
            <a:r>
              <a:rPr lang="en-US" dirty="0"/>
              <a:t>Your Grade Will Be A Credit (CR) Or Pass (P) On Your College Transcript Depending On Your College/University</a:t>
            </a:r>
          </a:p>
        </p:txBody>
      </p:sp>
    </p:spTree>
    <p:extLst>
      <p:ext uri="{BB962C8B-B14F-4D97-AF65-F5344CB8AC3E}">
        <p14:creationId xmlns:p14="http://schemas.microsoft.com/office/powerpoint/2010/main" val="1237485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0DDC2-B10F-E96B-C66E-2029A57D4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Credit for AP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012E6-BA97-FA27-5F07-FA0D11525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It Is Good To Know What Credit Your College Will Offer For A Score</a:t>
            </a:r>
          </a:p>
          <a:p>
            <a:r>
              <a:rPr lang="en-US" dirty="0"/>
              <a:t>Some Count A 3 For Credit, Others Might Require A 4 Or 5</a:t>
            </a:r>
          </a:p>
          <a:p>
            <a:r>
              <a:rPr lang="en-US" dirty="0"/>
              <a:t>Sometimes You Can Get Some Credit For A 3, But More Credit For Higher Scores</a:t>
            </a:r>
          </a:p>
          <a:p>
            <a:r>
              <a:rPr lang="en-US" dirty="0"/>
              <a:t>Some Majors Might Not Accept An AP Score For Credit Even Though The School As A Whole Does:</a:t>
            </a:r>
          </a:p>
          <a:p>
            <a:pPr lvl="1"/>
            <a:r>
              <a:rPr lang="en-US" dirty="0"/>
              <a:t>Example: If You Do Well On AP Calculus, The </a:t>
            </a:r>
            <a:r>
              <a:rPr lang="en-US" dirty="0" err="1"/>
              <a:t>Uofa</a:t>
            </a:r>
            <a:r>
              <a:rPr lang="en-US" dirty="0"/>
              <a:t> Will Give You Credit. However, If You Major In Engineering, They Will Still Require You To Take Calculus At The </a:t>
            </a:r>
            <a:r>
              <a:rPr lang="en-US" dirty="0" err="1"/>
              <a:t>Uofa</a:t>
            </a:r>
            <a:r>
              <a:rPr lang="en-US" dirty="0"/>
              <a:t> With One Of Their Professors</a:t>
            </a:r>
          </a:p>
        </p:txBody>
      </p:sp>
    </p:spTree>
    <p:extLst>
      <p:ext uri="{BB962C8B-B14F-4D97-AF65-F5344CB8AC3E}">
        <p14:creationId xmlns:p14="http://schemas.microsoft.com/office/powerpoint/2010/main" val="2250380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B1760-44D6-9CE6-98A9-4582B6965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Credit for AP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4A1F4-7498-AF70-019C-70A244A8F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Second, You Want To Sign In To </a:t>
            </a:r>
            <a:r>
              <a:rPr lang="en-US" dirty="0" err="1"/>
              <a:t>Collegeboard</a:t>
            </a:r>
            <a:endParaRPr lang="en-US" dirty="0"/>
          </a:p>
          <a:p>
            <a:r>
              <a:rPr lang="en-US" dirty="0"/>
              <a:t>Should Know Your Login Information Since You Used It To Sign Up For The AP Exams</a:t>
            </a:r>
          </a:p>
          <a:p>
            <a:r>
              <a:rPr lang="en-US" dirty="0"/>
              <a:t>Go To </a:t>
            </a:r>
            <a:r>
              <a:rPr lang="en-US" dirty="0" err="1"/>
              <a:t>Myap</a:t>
            </a:r>
            <a:r>
              <a:rPr lang="en-US" dirty="0"/>
              <a:t> On The </a:t>
            </a:r>
            <a:r>
              <a:rPr lang="en-US" dirty="0" err="1"/>
              <a:t>Collegeboard</a:t>
            </a:r>
            <a:r>
              <a:rPr lang="en-US" dirty="0"/>
              <a:t> Site To See And Send Your Scores</a:t>
            </a:r>
          </a:p>
          <a:p>
            <a:r>
              <a:rPr lang="en-US" dirty="0"/>
              <a:t>Go To “My AP Profile”</a:t>
            </a:r>
          </a:p>
          <a:p>
            <a:r>
              <a:rPr lang="en-US" dirty="0"/>
              <a:t>Then Navigate To The “Score Send” Tab</a:t>
            </a:r>
          </a:p>
        </p:txBody>
      </p:sp>
    </p:spTree>
    <p:extLst>
      <p:ext uri="{BB962C8B-B14F-4D97-AF65-F5344CB8AC3E}">
        <p14:creationId xmlns:p14="http://schemas.microsoft.com/office/powerpoint/2010/main" val="57934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B1760-44D6-9CE6-98A9-4582B6965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Credit for AP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4A1F4-7498-AF70-019C-70A244A8F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Choose Rush Delivery Of Standard Delivery:</a:t>
            </a:r>
          </a:p>
          <a:p>
            <a:pPr lvl="1"/>
            <a:r>
              <a:rPr lang="en-US" dirty="0"/>
              <a:t>Standard: 7-14 Business Days And $15 Fee</a:t>
            </a:r>
          </a:p>
          <a:p>
            <a:pPr lvl="1"/>
            <a:r>
              <a:rPr lang="en-US" dirty="0"/>
              <a:t>Rush: 5-9 Business Days And $25 Fee</a:t>
            </a:r>
          </a:p>
          <a:p>
            <a:r>
              <a:rPr lang="en-US" dirty="0"/>
              <a:t>Then You Search For Your College Using Text Or Their School Code</a:t>
            </a:r>
          </a:p>
          <a:p>
            <a:r>
              <a:rPr lang="en-US" dirty="0"/>
              <a:t>Finally, Send Them Out!</a:t>
            </a:r>
          </a:p>
        </p:txBody>
      </p:sp>
    </p:spTree>
    <p:extLst>
      <p:ext uri="{BB962C8B-B14F-4D97-AF65-F5344CB8AC3E}">
        <p14:creationId xmlns:p14="http://schemas.microsoft.com/office/powerpoint/2010/main" val="107808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B33B2-F99B-DA43-814E-5862E1DE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Credit for AP Courses: 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40079-B1C4-F66D-6BD1-8968652AB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56890"/>
          </a:xfrm>
        </p:spPr>
        <p:txBody>
          <a:bodyPr>
            <a:normAutofit/>
          </a:bodyPr>
          <a:lstStyle/>
          <a:p>
            <a:r>
              <a:rPr lang="en-US" dirty="0"/>
              <a:t>When Should I Send My Scores?</a:t>
            </a:r>
          </a:p>
          <a:p>
            <a:pPr lvl="1"/>
            <a:r>
              <a:rPr lang="en-US" dirty="0"/>
              <a:t>If You Want A College To See Your Scores To Increase Your Chance Of Admission, Send Them In The Fall Of Your Senior Year When You Apply To A School</a:t>
            </a:r>
          </a:p>
          <a:p>
            <a:pPr lvl="1"/>
            <a:r>
              <a:rPr lang="en-US" dirty="0"/>
              <a:t>If You Already Got In Or Know Where You Are Going, Send Them After You Have Received Your Scores For Your Last AP Exam, Typically July After You Graduate</a:t>
            </a:r>
          </a:p>
          <a:p>
            <a:r>
              <a:rPr lang="en-US" dirty="0"/>
              <a:t>Can I Send My Scores For Free?</a:t>
            </a:r>
          </a:p>
          <a:p>
            <a:pPr lvl="1"/>
            <a:r>
              <a:rPr lang="en-US" dirty="0"/>
              <a:t>Yes. You Get One Free Score Report Send. However, You Must Indicate On Their Website Where You Want The Free Score Sent By June 20</a:t>
            </a:r>
            <a:r>
              <a:rPr lang="en-US" baseline="30000" dirty="0"/>
              <a:t>th</a:t>
            </a:r>
            <a:r>
              <a:rPr lang="en-US" dirty="0"/>
              <a:t>, 2023 After Taking Your Exams.</a:t>
            </a:r>
          </a:p>
          <a:p>
            <a:r>
              <a:rPr lang="en-US" dirty="0"/>
              <a:t>Will The College See Every Score I Have Received On An Ap Exam?</a:t>
            </a:r>
          </a:p>
          <a:p>
            <a:pPr lvl="1"/>
            <a:r>
              <a:rPr lang="en-US" dirty="0"/>
              <a:t>It Depends. By Default, Your Score Report Will Include Every Score You Have Received On An AP Exam Regardless Of Whether You Passed Or Not. However, You Have The Option To “Withhold A Score” From A College When Sending Your Score Report.</a:t>
            </a:r>
          </a:p>
        </p:txBody>
      </p:sp>
    </p:spTree>
    <p:extLst>
      <p:ext uri="{BB962C8B-B14F-4D97-AF65-F5344CB8AC3E}">
        <p14:creationId xmlns:p14="http://schemas.microsoft.com/office/powerpoint/2010/main" val="2585832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DF91B-139E-98FE-D6FB-0077F64EE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Credit for Dual Enrollment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593F6-0636-8935-36AD-AB3A7CAB1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AP Classes, You Have The Responsibility To Provide Your College With The Proper Documentation To Receive Credit For Dual Enrollment Courses</a:t>
            </a:r>
          </a:p>
          <a:p>
            <a:r>
              <a:rPr lang="en-US" dirty="0"/>
              <a:t>Even Though Your High School Transcript Will List Them, Colleges Need Your Pima Transcript To Award You Credit For Dual Enrollment Classes</a:t>
            </a:r>
          </a:p>
          <a:p>
            <a:r>
              <a:rPr lang="en-US" dirty="0"/>
              <a:t>Similar To AP Courses, You Can Have Your Pima Transcript Sent To Your College Of Choice Using Simple, Online Steps</a:t>
            </a:r>
          </a:p>
          <a:p>
            <a:r>
              <a:rPr lang="en-US" dirty="0"/>
              <a:t>You Should Order Your Pima Transcript Only After Your Final Grades Have Appeared, Normally In June After The Semester Ends</a:t>
            </a:r>
          </a:p>
        </p:txBody>
      </p:sp>
    </p:spTree>
    <p:extLst>
      <p:ext uri="{BB962C8B-B14F-4D97-AF65-F5344CB8AC3E}">
        <p14:creationId xmlns:p14="http://schemas.microsoft.com/office/powerpoint/2010/main" val="2841389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DF91B-139E-98FE-D6FB-0077F64EE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Credit for Dual Enrollment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593F6-0636-8935-36AD-AB3A7CAB1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Pima Uses The National Student Clearinghouse For Fast, Secure Delivery Of Your Transcript</a:t>
            </a:r>
          </a:p>
          <a:p>
            <a:r>
              <a:rPr lang="en-US" dirty="0"/>
              <a:t>Before Ordering Your Transcript, You Will Need The Following:</a:t>
            </a:r>
          </a:p>
          <a:p>
            <a:pPr lvl="1"/>
            <a:r>
              <a:rPr lang="en-US" dirty="0"/>
              <a:t>The Name, Mailing Address, </a:t>
            </a:r>
            <a:r>
              <a:rPr lang="en-US" dirty="0" err="1"/>
              <a:t>And/Or</a:t>
            </a:r>
            <a:r>
              <a:rPr lang="en-US" dirty="0"/>
              <a:t> Email Address For The College You Plan To Attend</a:t>
            </a:r>
          </a:p>
          <a:p>
            <a:pPr lvl="1"/>
            <a:r>
              <a:rPr lang="en-US" dirty="0"/>
              <a:t>Your Pima A# (Pima Student ID#) Or Your Social Security Number</a:t>
            </a:r>
          </a:p>
          <a:p>
            <a:r>
              <a:rPr lang="en-US" dirty="0"/>
              <a:t>Cost: $8 Fee For Mail Or Digital Transcripts</a:t>
            </a:r>
          </a:p>
          <a:p>
            <a:r>
              <a:rPr lang="en-US" dirty="0"/>
              <a:t>Choosing The Digital Option Over The Mail Option Will Reduce The Time It Takes To Get Your Transcript To Your College</a:t>
            </a:r>
          </a:p>
        </p:txBody>
      </p:sp>
    </p:spTree>
    <p:extLst>
      <p:ext uri="{BB962C8B-B14F-4D97-AF65-F5344CB8AC3E}">
        <p14:creationId xmlns:p14="http://schemas.microsoft.com/office/powerpoint/2010/main" val="182090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8CA1-4B51-11C7-D073-45B1BD91A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Credit for Dual Enrollment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F3CBA-9C3A-52D4-EFD4-5DB93E4A7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Begin The Process, Go To </a:t>
            </a:r>
            <a:r>
              <a:rPr lang="en-US" dirty="0" err="1"/>
              <a:t>Pima.Edu</a:t>
            </a:r>
            <a:endParaRPr lang="en-US" dirty="0"/>
          </a:p>
          <a:p>
            <a:r>
              <a:rPr lang="en-US" dirty="0"/>
              <a:t>On The Home Page, Navigate Through The Following Page: Student Resources &gt;&gt; Support Services &gt;&gt; Request A Transcript &gt;&gt; Order My Official Transcript</a:t>
            </a:r>
          </a:p>
          <a:p>
            <a:r>
              <a:rPr lang="en-US" dirty="0"/>
              <a:t>You Will Be Redirected To The National Student Clearinghouse Where You Will Provide Your Identifying Information, Including Your SSN Or A#</a:t>
            </a:r>
          </a:p>
          <a:p>
            <a:r>
              <a:rPr lang="en-US" dirty="0"/>
              <a:t>Search For The College You Plan To Attend</a:t>
            </a:r>
          </a:p>
          <a:p>
            <a:r>
              <a:rPr lang="en-US" dirty="0"/>
              <a:t>Choose To Have Them Sent Electronically Or Via Mail</a:t>
            </a:r>
          </a:p>
          <a:p>
            <a:r>
              <a:rPr lang="en-US" dirty="0"/>
              <a:t>Pay The Fee And Send Your Transcripts!</a:t>
            </a:r>
          </a:p>
        </p:txBody>
      </p:sp>
    </p:spTree>
    <p:extLst>
      <p:ext uri="{BB962C8B-B14F-4D97-AF65-F5344CB8AC3E}">
        <p14:creationId xmlns:p14="http://schemas.microsoft.com/office/powerpoint/2010/main" val="359368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45</TotalTime>
  <Words>892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Quotable</vt:lpstr>
      <vt:lpstr>Transferring Advanced Placement and Dual Enrollment Credit to Your College</vt:lpstr>
      <vt:lpstr>College Credit for AP and DE Courses</vt:lpstr>
      <vt:lpstr>College Credit for AP Courses</vt:lpstr>
      <vt:lpstr>College Credit for AP Courses</vt:lpstr>
      <vt:lpstr>College Credit for AP Courses</vt:lpstr>
      <vt:lpstr>College Credit for AP Courses: FAQs</vt:lpstr>
      <vt:lpstr>College Credit for Dual Enrollment Courses</vt:lpstr>
      <vt:lpstr>College Credit for Dual Enrollment Courses</vt:lpstr>
      <vt:lpstr>College Credit for Dual Enrollment Courses</vt:lpstr>
      <vt:lpstr>When Will I Receive Credit?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Transferring Advanced Placement and Dual Enrollment Credit to Your College</dc:title>
  <dc:creator>Karaman, Alex</dc:creator>
  <cp:lastModifiedBy>Karaman, Alex</cp:lastModifiedBy>
  <cp:revision>2</cp:revision>
  <dcterms:created xsi:type="dcterms:W3CDTF">2023-02-02T20:54:59Z</dcterms:created>
  <dcterms:modified xsi:type="dcterms:W3CDTF">2023-02-02T21:40:20Z</dcterms:modified>
</cp:coreProperties>
</file>